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72" r:id="rId2"/>
    <p:sldMasterId id="2147483833" r:id="rId3"/>
  </p:sldMasterIdLst>
  <p:notesMasterIdLst>
    <p:notesMasterId r:id="rId17"/>
  </p:notesMasterIdLst>
  <p:handoutMasterIdLst>
    <p:handoutMasterId r:id="rId18"/>
  </p:handoutMasterIdLst>
  <p:sldIdLst>
    <p:sldId id="1765" r:id="rId4"/>
    <p:sldId id="1767" r:id="rId5"/>
    <p:sldId id="1769" r:id="rId6"/>
    <p:sldId id="1770" r:id="rId7"/>
    <p:sldId id="1771" r:id="rId8"/>
    <p:sldId id="1772" r:id="rId9"/>
    <p:sldId id="1773" r:id="rId10"/>
    <p:sldId id="1777" r:id="rId11"/>
    <p:sldId id="1775" r:id="rId12"/>
    <p:sldId id="1787" r:id="rId13"/>
    <p:sldId id="1784" r:id="rId14"/>
    <p:sldId id="1786" r:id="rId15"/>
    <p:sldId id="1791" r:id="rId16"/>
  </p:sldIdLst>
  <p:sldSz cx="24323675" cy="13716000"/>
  <p:notesSz cx="6858000" cy="9144000"/>
  <p:defaultTextStyle>
    <a:defPPr>
      <a:defRPr lang="th-TH"/>
    </a:defPPr>
    <a:lvl1pPr marL="0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1pPr>
    <a:lvl2pPr marL="1086601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2pPr>
    <a:lvl3pPr marL="2173204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3pPr>
    <a:lvl4pPr marL="3259805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4pPr>
    <a:lvl5pPr marL="4346406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5pPr>
    <a:lvl6pPr marL="5433009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6pPr>
    <a:lvl7pPr marL="6519610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7pPr>
    <a:lvl8pPr marL="7606211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8pPr>
    <a:lvl9pPr marL="8692815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BB7F"/>
    <a:srgbClr val="DBA467"/>
    <a:srgbClr val="FCF3D8"/>
    <a:srgbClr val="60DEAB"/>
    <a:srgbClr val="2FD2E3"/>
    <a:srgbClr val="FFF5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ลักษณะสีปานกลาง 1 - เน้น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8034E78-7F5D-4C2E-B375-FC64B27BC917}" styleName="ลักษณะสีเข้ม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2" autoAdjust="0"/>
    <p:restoredTop sz="94513" autoAdjust="0"/>
  </p:normalViewPr>
  <p:slideViewPr>
    <p:cSldViewPr>
      <p:cViewPr>
        <p:scale>
          <a:sx n="45" d="100"/>
          <a:sy n="45" d="100"/>
        </p:scale>
        <p:origin x="-640" y="216"/>
      </p:cViewPr>
      <p:guideLst>
        <p:guide orient="horz" pos="4320"/>
        <p:guide pos="7661"/>
      </p:guideLst>
    </p:cSldViewPr>
  </p:slideViewPr>
  <p:outlineViewPr>
    <p:cViewPr>
      <p:scale>
        <a:sx n="33" d="100"/>
        <a:sy n="33" d="100"/>
      </p:scale>
      <p:origin x="0" y="1495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-266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D03-6B4A-A4EA-1E242696E7E9}"/>
              </c:ext>
            </c:extLst>
          </c:dPt>
          <c:dPt>
            <c:idx val="1"/>
            <c:bubble3D val="0"/>
            <c:spPr>
              <a:solidFill>
                <a:srgbClr val="002060">
                  <a:alpha val="1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D03-6B4A-A4EA-1E242696E7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D03-6B4A-A4EA-1E242696E7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D03-6B4A-A4EA-1E242696E7E9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D03-6B4A-A4EA-1E242696E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9FE2F-AE6E-4FD8-BECB-DC8C512CD42F}" type="datetimeFigureOut">
              <a:rPr lang="th-TH" smtClean="0"/>
              <a:t>10/10/61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AE7EA-B5BD-4D93-8E46-73D2BC611ACE}" type="slidenum">
              <a:rPr lang="th-TH" smtClean="0"/>
              <a:t>‹nº›</a:t>
            </a:fld>
            <a:endParaRPr lang="th-TH"/>
          </a:p>
        </p:txBody>
      </p:sp>
      <p:sp>
        <p:nvSpPr>
          <p:cNvPr id="6" name="ตัวแทนหัวกระดาษ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4204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7E8A8-1621-45EB-AF69-A1465D0E4D1A}" type="datetimeFigureOut">
              <a:rPr lang="th-TH" smtClean="0"/>
              <a:t>10/10/61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CD501-6BB7-45B6-B183-6435F0E3813A}" type="slidenum">
              <a:rPr lang="th-TH" smtClean="0"/>
              <a:t>‹nº›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414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912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912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912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912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455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912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91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912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912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912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912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912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91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9190037" y="0"/>
            <a:ext cx="15171208" cy="1371600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1417637" y="-152400"/>
            <a:ext cx="15103475" cy="13953066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3475" h="13953066">
                <a:moveTo>
                  <a:pt x="0" y="33866"/>
                </a:moveTo>
                <a:lnTo>
                  <a:pt x="7721071" y="6536266"/>
                </a:lnTo>
                <a:lnTo>
                  <a:pt x="15103475" y="0"/>
                </a:lnTo>
                <a:lnTo>
                  <a:pt x="7328430" y="13953066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9230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23675" cy="43434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-24908" y="8305800"/>
            <a:ext cx="24323675" cy="54102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403145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5"/>
          <p:cNvSpPr>
            <a:spLocks noGrp="1"/>
          </p:cNvSpPr>
          <p:nvPr>
            <p:ph type="pic" sz="quarter" idx="107" hasCustomPrompt="1"/>
          </p:nvPr>
        </p:nvSpPr>
        <p:spPr>
          <a:xfrm>
            <a:off x="12009437" y="3430688"/>
            <a:ext cx="10157726" cy="6322912"/>
          </a:xfrm>
          <a:custGeom>
            <a:avLst/>
            <a:gdLst>
              <a:gd name="connsiteX0" fmla="*/ 284480 w 1143329"/>
              <a:gd name="connsiteY0" fmla="*/ 126982 h 711692"/>
              <a:gd name="connsiteX1" fmla="*/ 183091 w 1143329"/>
              <a:gd name="connsiteY1" fmla="*/ 189982 h 711692"/>
              <a:gd name="connsiteX2" fmla="*/ 150607 w 1143329"/>
              <a:gd name="connsiteY2" fmla="*/ 356338 h 711692"/>
              <a:gd name="connsiteX3" fmla="*/ 183091 w 1143329"/>
              <a:gd name="connsiteY3" fmla="*/ 522695 h 711692"/>
              <a:gd name="connsiteX4" fmla="*/ 284480 w 1143329"/>
              <a:gd name="connsiteY4" fmla="*/ 585694 h 711692"/>
              <a:gd name="connsiteX5" fmla="*/ 385869 w 1143329"/>
              <a:gd name="connsiteY5" fmla="*/ 522695 h 711692"/>
              <a:gd name="connsiteX6" fmla="*/ 418353 w 1143329"/>
              <a:gd name="connsiteY6" fmla="*/ 356338 h 711692"/>
              <a:gd name="connsiteX7" fmla="*/ 385869 w 1143329"/>
              <a:gd name="connsiteY7" fmla="*/ 189982 h 711692"/>
              <a:gd name="connsiteX8" fmla="*/ 284480 w 1143329"/>
              <a:gd name="connsiteY8" fmla="*/ 126982 h 711692"/>
              <a:gd name="connsiteX9" fmla="*/ 886412 w 1143329"/>
              <a:gd name="connsiteY9" fmla="*/ 11812 h 711692"/>
              <a:gd name="connsiteX10" fmla="*/ 1053752 w 1143329"/>
              <a:gd name="connsiteY10" fmla="*/ 11812 h 711692"/>
              <a:gd name="connsiteX11" fmla="*/ 820460 w 1143329"/>
              <a:gd name="connsiteY11" fmla="*/ 402603 h 711692"/>
              <a:gd name="connsiteX12" fmla="*/ 917911 w 1143329"/>
              <a:gd name="connsiteY12" fmla="*/ 402603 h 711692"/>
              <a:gd name="connsiteX13" fmla="*/ 917911 w 1143329"/>
              <a:gd name="connsiteY13" fmla="*/ 282511 h 711692"/>
              <a:gd name="connsiteX14" fmla="*/ 1065565 w 1143329"/>
              <a:gd name="connsiteY14" fmla="*/ 282511 h 711692"/>
              <a:gd name="connsiteX15" fmla="*/ 1065565 w 1143329"/>
              <a:gd name="connsiteY15" fmla="*/ 402603 h 711692"/>
              <a:gd name="connsiteX16" fmla="*/ 1143329 w 1143329"/>
              <a:gd name="connsiteY16" fmla="*/ 402603 h 711692"/>
              <a:gd name="connsiteX17" fmla="*/ 1143329 w 1143329"/>
              <a:gd name="connsiteY17" fmla="*/ 535492 h 711692"/>
              <a:gd name="connsiteX18" fmla="*/ 1065565 w 1143329"/>
              <a:gd name="connsiteY18" fmla="*/ 535492 h 711692"/>
              <a:gd name="connsiteX19" fmla="*/ 1065565 w 1143329"/>
              <a:gd name="connsiteY19" fmla="*/ 699880 h 711692"/>
              <a:gd name="connsiteX20" fmla="*/ 917911 w 1143329"/>
              <a:gd name="connsiteY20" fmla="*/ 699880 h 711692"/>
              <a:gd name="connsiteX21" fmla="*/ 917911 w 1143329"/>
              <a:gd name="connsiteY21" fmla="*/ 535492 h 711692"/>
              <a:gd name="connsiteX22" fmla="*/ 641306 w 1143329"/>
              <a:gd name="connsiteY22" fmla="*/ 535492 h 711692"/>
              <a:gd name="connsiteX23" fmla="*/ 641306 w 1143329"/>
              <a:gd name="connsiteY23" fmla="*/ 418353 h 711692"/>
              <a:gd name="connsiteX24" fmla="*/ 284480 w 1143329"/>
              <a:gd name="connsiteY24" fmla="*/ 0 h 711692"/>
              <a:gd name="connsiteX25" fmla="*/ 498086 w 1143329"/>
              <a:gd name="connsiteY25" fmla="*/ 96959 h 711692"/>
              <a:gd name="connsiteX26" fmla="*/ 568959 w 1143329"/>
              <a:gd name="connsiteY26" fmla="*/ 355846 h 711692"/>
              <a:gd name="connsiteX27" fmla="*/ 498086 w 1143329"/>
              <a:gd name="connsiteY27" fmla="*/ 614733 h 711692"/>
              <a:gd name="connsiteX28" fmla="*/ 284480 w 1143329"/>
              <a:gd name="connsiteY28" fmla="*/ 711692 h 711692"/>
              <a:gd name="connsiteX29" fmla="*/ 70874 w 1143329"/>
              <a:gd name="connsiteY29" fmla="*/ 614733 h 711692"/>
              <a:gd name="connsiteX30" fmla="*/ 0 w 1143329"/>
              <a:gd name="connsiteY30" fmla="*/ 355846 h 711692"/>
              <a:gd name="connsiteX31" fmla="*/ 70874 w 1143329"/>
              <a:gd name="connsiteY31" fmla="*/ 96959 h 711692"/>
              <a:gd name="connsiteX32" fmla="*/ 284480 w 1143329"/>
              <a:gd name="connsiteY32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43329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8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886412" y="11812"/>
                </a:moveTo>
                <a:lnTo>
                  <a:pt x="1053752" y="11812"/>
                </a:lnTo>
                <a:lnTo>
                  <a:pt x="820460" y="402603"/>
                </a:lnTo>
                <a:lnTo>
                  <a:pt x="917911" y="402603"/>
                </a:lnTo>
                <a:lnTo>
                  <a:pt x="917911" y="282511"/>
                </a:lnTo>
                <a:lnTo>
                  <a:pt x="1065565" y="282511"/>
                </a:lnTo>
                <a:lnTo>
                  <a:pt x="1065565" y="402603"/>
                </a:lnTo>
                <a:lnTo>
                  <a:pt x="1143329" y="402603"/>
                </a:lnTo>
                <a:lnTo>
                  <a:pt x="1143329" y="535492"/>
                </a:lnTo>
                <a:lnTo>
                  <a:pt x="1065565" y="535492"/>
                </a:lnTo>
                <a:lnTo>
                  <a:pt x="1065565" y="699880"/>
                </a:lnTo>
                <a:lnTo>
                  <a:pt x="917911" y="699880"/>
                </a:lnTo>
                <a:lnTo>
                  <a:pt x="917911" y="535492"/>
                </a:lnTo>
                <a:lnTo>
                  <a:pt x="641306" y="535492"/>
                </a:lnTo>
                <a:lnTo>
                  <a:pt x="641306" y="418353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6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6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6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6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4694237" y="1524000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818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6"/>
          <p:cNvSpPr>
            <a:spLocks noGrp="1"/>
          </p:cNvSpPr>
          <p:nvPr>
            <p:ph type="pic" sz="quarter" idx="108" hasCustomPrompt="1"/>
          </p:nvPr>
        </p:nvSpPr>
        <p:spPr>
          <a:xfrm>
            <a:off x="2484437" y="3505200"/>
            <a:ext cx="9906000" cy="6527313"/>
          </a:xfrm>
          <a:custGeom>
            <a:avLst/>
            <a:gdLst>
              <a:gd name="connsiteX0" fmla="*/ 284480 w 1080080"/>
              <a:gd name="connsiteY0" fmla="*/ 126982 h 711692"/>
              <a:gd name="connsiteX1" fmla="*/ 183091 w 1080080"/>
              <a:gd name="connsiteY1" fmla="*/ 189982 h 711692"/>
              <a:gd name="connsiteX2" fmla="*/ 150607 w 1080080"/>
              <a:gd name="connsiteY2" fmla="*/ 356338 h 711692"/>
              <a:gd name="connsiteX3" fmla="*/ 183091 w 1080080"/>
              <a:gd name="connsiteY3" fmla="*/ 522695 h 711692"/>
              <a:gd name="connsiteX4" fmla="*/ 284480 w 1080080"/>
              <a:gd name="connsiteY4" fmla="*/ 585694 h 711692"/>
              <a:gd name="connsiteX5" fmla="*/ 385869 w 1080080"/>
              <a:gd name="connsiteY5" fmla="*/ 522695 h 711692"/>
              <a:gd name="connsiteX6" fmla="*/ 418352 w 1080080"/>
              <a:gd name="connsiteY6" fmla="*/ 356338 h 711692"/>
              <a:gd name="connsiteX7" fmla="*/ 385869 w 1080080"/>
              <a:gd name="connsiteY7" fmla="*/ 189982 h 711692"/>
              <a:gd name="connsiteX8" fmla="*/ 284480 w 1080080"/>
              <a:gd name="connsiteY8" fmla="*/ 126982 h 711692"/>
              <a:gd name="connsiteX9" fmla="*/ 623337 w 1080080"/>
              <a:gd name="connsiteY9" fmla="*/ 7876 h 711692"/>
              <a:gd name="connsiteX10" fmla="*/ 1038737 w 1080080"/>
              <a:gd name="connsiteY10" fmla="*/ 7876 h 711692"/>
              <a:gd name="connsiteX11" fmla="*/ 1038737 w 1080080"/>
              <a:gd name="connsiteY11" fmla="*/ 140764 h 711692"/>
              <a:gd name="connsiteX12" fmla="*/ 767054 w 1080080"/>
              <a:gd name="connsiteY12" fmla="*/ 140764 h 711692"/>
              <a:gd name="connsiteX13" fmla="*/ 767054 w 1080080"/>
              <a:gd name="connsiteY13" fmla="*/ 255934 h 711692"/>
              <a:gd name="connsiteX14" fmla="*/ 836943 w 1080080"/>
              <a:gd name="connsiteY14" fmla="*/ 247075 h 711692"/>
              <a:gd name="connsiteX15" fmla="*/ 1008222 w 1080080"/>
              <a:gd name="connsiteY15" fmla="*/ 307121 h 711692"/>
              <a:gd name="connsiteX16" fmla="*/ 1080080 w 1080080"/>
              <a:gd name="connsiteY16" fmla="*/ 469048 h 711692"/>
              <a:gd name="connsiteX17" fmla="*/ 1005761 w 1080080"/>
              <a:gd name="connsiteY17" fmla="*/ 637373 h 711692"/>
              <a:gd name="connsiteX18" fmla="*/ 822177 w 1080080"/>
              <a:gd name="connsiteY18" fmla="*/ 703817 h 711692"/>
              <a:gd name="connsiteX19" fmla="*/ 588884 w 1080080"/>
              <a:gd name="connsiteY19" fmla="*/ 600459 h 711692"/>
              <a:gd name="connsiteX20" fmla="*/ 669601 w 1080080"/>
              <a:gd name="connsiteY20" fmla="*/ 488243 h 711692"/>
              <a:gd name="connsiteX21" fmla="*/ 693226 w 1080080"/>
              <a:gd name="connsiteY21" fmla="*/ 509898 h 711692"/>
              <a:gd name="connsiteX22" fmla="*/ 747366 w 1080080"/>
              <a:gd name="connsiteY22" fmla="*/ 543859 h 711692"/>
              <a:gd name="connsiteX23" fmla="*/ 826115 w 1080080"/>
              <a:gd name="connsiteY23" fmla="*/ 565022 h 711692"/>
              <a:gd name="connsiteX24" fmla="*/ 896005 w 1080080"/>
              <a:gd name="connsiteY24" fmla="*/ 541398 h 711692"/>
              <a:gd name="connsiteX25" fmla="*/ 926520 w 1080080"/>
              <a:gd name="connsiteY25" fmla="*/ 471509 h 711692"/>
              <a:gd name="connsiteX26" fmla="*/ 893543 w 1080080"/>
              <a:gd name="connsiteY26" fmla="*/ 400143 h 711692"/>
              <a:gd name="connsiteX27" fmla="*/ 808396 w 1080080"/>
              <a:gd name="connsiteY27" fmla="*/ 375042 h 711692"/>
              <a:gd name="connsiteX28" fmla="*/ 687320 w 1080080"/>
              <a:gd name="connsiteY28" fmla="*/ 412447 h 711692"/>
              <a:gd name="connsiteX29" fmla="*/ 623337 w 1080080"/>
              <a:gd name="connsiteY29" fmla="*/ 343542 h 711692"/>
              <a:gd name="connsiteX30" fmla="*/ 284480 w 1080080"/>
              <a:gd name="connsiteY30" fmla="*/ 0 h 711692"/>
              <a:gd name="connsiteX31" fmla="*/ 498085 w 1080080"/>
              <a:gd name="connsiteY31" fmla="*/ 96959 h 711692"/>
              <a:gd name="connsiteX32" fmla="*/ 568959 w 1080080"/>
              <a:gd name="connsiteY32" fmla="*/ 355846 h 711692"/>
              <a:gd name="connsiteX33" fmla="*/ 498085 w 1080080"/>
              <a:gd name="connsiteY33" fmla="*/ 614733 h 711692"/>
              <a:gd name="connsiteX34" fmla="*/ 284480 w 1080080"/>
              <a:gd name="connsiteY34" fmla="*/ 711692 h 711692"/>
              <a:gd name="connsiteX35" fmla="*/ 70874 w 1080080"/>
              <a:gd name="connsiteY35" fmla="*/ 614733 h 711692"/>
              <a:gd name="connsiteX36" fmla="*/ 0 w 1080080"/>
              <a:gd name="connsiteY36" fmla="*/ 355846 h 711692"/>
              <a:gd name="connsiteX37" fmla="*/ 70874 w 1080080"/>
              <a:gd name="connsiteY37" fmla="*/ 96959 h 711692"/>
              <a:gd name="connsiteX38" fmla="*/ 284480 w 1080080"/>
              <a:gd name="connsiteY38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80080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6" y="585694"/>
                  <a:pt x="364213" y="564694"/>
                  <a:pt x="385869" y="522695"/>
                </a:cubicBezTo>
                <a:cubicBezTo>
                  <a:pt x="407525" y="480696"/>
                  <a:pt x="418352" y="425243"/>
                  <a:pt x="418352" y="356338"/>
                </a:cubicBezTo>
                <a:cubicBezTo>
                  <a:pt x="418352" y="287433"/>
                  <a:pt x="407525" y="231981"/>
                  <a:pt x="385869" y="189982"/>
                </a:cubicBezTo>
                <a:cubicBezTo>
                  <a:pt x="364213" y="147982"/>
                  <a:pt x="330416" y="126982"/>
                  <a:pt x="284480" y="126982"/>
                </a:cubicBezTo>
                <a:close/>
                <a:moveTo>
                  <a:pt x="623337" y="7876"/>
                </a:moveTo>
                <a:lnTo>
                  <a:pt x="1038737" y="7876"/>
                </a:lnTo>
                <a:lnTo>
                  <a:pt x="1038737" y="140764"/>
                </a:lnTo>
                <a:lnTo>
                  <a:pt x="767054" y="140764"/>
                </a:lnTo>
                <a:lnTo>
                  <a:pt x="767054" y="255934"/>
                </a:lnTo>
                <a:cubicBezTo>
                  <a:pt x="787397" y="250028"/>
                  <a:pt x="810694" y="247075"/>
                  <a:pt x="836943" y="247075"/>
                </a:cubicBezTo>
                <a:cubicBezTo>
                  <a:pt x="903223" y="247075"/>
                  <a:pt x="960316" y="267090"/>
                  <a:pt x="1008222" y="307121"/>
                </a:cubicBezTo>
                <a:cubicBezTo>
                  <a:pt x="1056127" y="347151"/>
                  <a:pt x="1080080" y="401127"/>
                  <a:pt x="1080080" y="469048"/>
                </a:cubicBezTo>
                <a:cubicBezTo>
                  <a:pt x="1080080" y="536969"/>
                  <a:pt x="1055307" y="593077"/>
                  <a:pt x="1005761" y="637373"/>
                </a:cubicBezTo>
                <a:cubicBezTo>
                  <a:pt x="956215" y="681669"/>
                  <a:pt x="895020" y="703817"/>
                  <a:pt x="822177" y="703817"/>
                </a:cubicBezTo>
                <a:cubicBezTo>
                  <a:pt x="728991" y="703817"/>
                  <a:pt x="651227" y="669364"/>
                  <a:pt x="588884" y="600459"/>
                </a:cubicBezTo>
                <a:lnTo>
                  <a:pt x="669601" y="488243"/>
                </a:lnTo>
                <a:cubicBezTo>
                  <a:pt x="675508" y="494149"/>
                  <a:pt x="683382" y="501368"/>
                  <a:pt x="693226" y="509898"/>
                </a:cubicBezTo>
                <a:cubicBezTo>
                  <a:pt x="703070" y="518429"/>
                  <a:pt x="721116" y="529750"/>
                  <a:pt x="747366" y="543859"/>
                </a:cubicBezTo>
                <a:cubicBezTo>
                  <a:pt x="773616" y="557968"/>
                  <a:pt x="799865" y="565022"/>
                  <a:pt x="826115" y="565022"/>
                </a:cubicBezTo>
                <a:cubicBezTo>
                  <a:pt x="852364" y="565022"/>
                  <a:pt x="875661" y="557148"/>
                  <a:pt x="896005" y="541398"/>
                </a:cubicBezTo>
                <a:cubicBezTo>
                  <a:pt x="916348" y="525648"/>
                  <a:pt x="926520" y="502352"/>
                  <a:pt x="926520" y="471509"/>
                </a:cubicBezTo>
                <a:cubicBezTo>
                  <a:pt x="926520" y="440665"/>
                  <a:pt x="915527" y="416877"/>
                  <a:pt x="893543" y="400143"/>
                </a:cubicBezTo>
                <a:cubicBezTo>
                  <a:pt x="871559" y="383409"/>
                  <a:pt x="843177" y="375042"/>
                  <a:pt x="808396" y="375042"/>
                </a:cubicBezTo>
                <a:cubicBezTo>
                  <a:pt x="773616" y="375042"/>
                  <a:pt x="733257" y="387510"/>
                  <a:pt x="687320" y="412447"/>
                </a:cubicBezTo>
                <a:lnTo>
                  <a:pt x="623337" y="343542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2225903" y="1855829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818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7"/>
          <p:cNvSpPr>
            <a:spLocks noGrp="1"/>
          </p:cNvSpPr>
          <p:nvPr>
            <p:ph type="pic" sz="quarter" idx="109" hasCustomPrompt="1"/>
          </p:nvPr>
        </p:nvSpPr>
        <p:spPr>
          <a:xfrm>
            <a:off x="11830921" y="3646965"/>
            <a:ext cx="10008316" cy="6182835"/>
          </a:xfrm>
          <a:custGeom>
            <a:avLst/>
            <a:gdLst>
              <a:gd name="connsiteX0" fmla="*/ 912342 w 1152034"/>
              <a:gd name="connsiteY0" fmla="*/ 379963 h 711692"/>
              <a:gd name="connsiteX1" fmla="*/ 835561 w 1152034"/>
              <a:gd name="connsiteY1" fmla="*/ 407033 h 711692"/>
              <a:gd name="connsiteX2" fmla="*/ 804554 w 1152034"/>
              <a:gd name="connsiteY2" fmla="*/ 477414 h 711692"/>
              <a:gd name="connsiteX3" fmla="*/ 834085 w 1152034"/>
              <a:gd name="connsiteY3" fmla="*/ 551734 h 711692"/>
              <a:gd name="connsiteX4" fmla="*/ 907912 w 1152034"/>
              <a:gd name="connsiteY4" fmla="*/ 582741 h 711692"/>
              <a:gd name="connsiteX5" fmla="*/ 981739 w 1152034"/>
              <a:gd name="connsiteY5" fmla="*/ 555179 h 711692"/>
              <a:gd name="connsiteX6" fmla="*/ 1011270 w 1152034"/>
              <a:gd name="connsiteY6" fmla="*/ 483813 h 711692"/>
              <a:gd name="connsiteX7" fmla="*/ 984692 w 1152034"/>
              <a:gd name="connsiteY7" fmla="*/ 409986 h 711692"/>
              <a:gd name="connsiteX8" fmla="*/ 912342 w 1152034"/>
              <a:gd name="connsiteY8" fmla="*/ 379963 h 711692"/>
              <a:gd name="connsiteX9" fmla="*/ 284480 w 1152034"/>
              <a:gd name="connsiteY9" fmla="*/ 126982 h 711692"/>
              <a:gd name="connsiteX10" fmla="*/ 183091 w 1152034"/>
              <a:gd name="connsiteY10" fmla="*/ 189982 h 711692"/>
              <a:gd name="connsiteX11" fmla="*/ 150607 w 1152034"/>
              <a:gd name="connsiteY11" fmla="*/ 356339 h 711692"/>
              <a:gd name="connsiteX12" fmla="*/ 183091 w 1152034"/>
              <a:gd name="connsiteY12" fmla="*/ 522695 h 711692"/>
              <a:gd name="connsiteX13" fmla="*/ 284480 w 1152034"/>
              <a:gd name="connsiteY13" fmla="*/ 585694 h 711692"/>
              <a:gd name="connsiteX14" fmla="*/ 385869 w 1152034"/>
              <a:gd name="connsiteY14" fmla="*/ 522695 h 711692"/>
              <a:gd name="connsiteX15" fmla="*/ 418352 w 1152034"/>
              <a:gd name="connsiteY15" fmla="*/ 356339 h 711692"/>
              <a:gd name="connsiteX16" fmla="*/ 385869 w 1152034"/>
              <a:gd name="connsiteY16" fmla="*/ 189982 h 711692"/>
              <a:gd name="connsiteX17" fmla="*/ 284480 w 1152034"/>
              <a:gd name="connsiteY17" fmla="*/ 126982 h 711692"/>
              <a:gd name="connsiteX18" fmla="*/ 920709 w 1152034"/>
              <a:gd name="connsiteY18" fmla="*/ 0 h 711692"/>
              <a:gd name="connsiteX19" fmla="*/ 1012747 w 1152034"/>
              <a:gd name="connsiteY19" fmla="*/ 14274 h 711692"/>
              <a:gd name="connsiteX20" fmla="*/ 1080175 w 1152034"/>
              <a:gd name="connsiteY20" fmla="*/ 43312 h 711692"/>
              <a:gd name="connsiteX21" fmla="*/ 1132347 w 1152034"/>
              <a:gd name="connsiteY21" fmla="*/ 80718 h 711692"/>
              <a:gd name="connsiteX22" fmla="*/ 1059504 w 1152034"/>
              <a:gd name="connsiteY22" fmla="*/ 188997 h 711692"/>
              <a:gd name="connsiteX23" fmla="*/ 1042277 w 1152034"/>
              <a:gd name="connsiteY23" fmla="*/ 173248 h 711692"/>
              <a:gd name="connsiteX24" fmla="*/ 997489 w 1152034"/>
              <a:gd name="connsiteY24" fmla="*/ 147654 h 711692"/>
              <a:gd name="connsiteX25" fmla="*/ 932521 w 1152034"/>
              <a:gd name="connsiteY25" fmla="*/ 131904 h 711692"/>
              <a:gd name="connsiteX26" fmla="*/ 833593 w 1152034"/>
              <a:gd name="connsiteY26" fmla="*/ 174724 h 711692"/>
              <a:gd name="connsiteX27" fmla="*/ 790773 w 1152034"/>
              <a:gd name="connsiteY27" fmla="*/ 291371 h 711692"/>
              <a:gd name="connsiteX28" fmla="*/ 926615 w 1152034"/>
              <a:gd name="connsiteY28" fmla="*/ 250027 h 711692"/>
              <a:gd name="connsiteX29" fmla="*/ 1087558 w 1152034"/>
              <a:gd name="connsiteY29" fmla="*/ 313027 h 711692"/>
              <a:gd name="connsiteX30" fmla="*/ 1152034 w 1152034"/>
              <a:gd name="connsiteY30" fmla="*/ 480860 h 711692"/>
              <a:gd name="connsiteX31" fmla="*/ 1082636 w 1152034"/>
              <a:gd name="connsiteY31" fmla="*/ 648693 h 711692"/>
              <a:gd name="connsiteX32" fmla="*/ 907912 w 1152034"/>
              <a:gd name="connsiteY32" fmla="*/ 711692 h 711692"/>
              <a:gd name="connsiteX33" fmla="*/ 781422 w 1152034"/>
              <a:gd name="connsiteY33" fmla="*/ 683638 h 711692"/>
              <a:gd name="connsiteX34" fmla="*/ 698243 w 1152034"/>
              <a:gd name="connsiteY34" fmla="*/ 605382 h 711692"/>
              <a:gd name="connsiteX35" fmla="*/ 639181 w 1152034"/>
              <a:gd name="connsiteY35" fmla="*/ 361260 h 711692"/>
              <a:gd name="connsiteX36" fmla="*/ 662314 w 1152034"/>
              <a:gd name="connsiteY36" fmla="*/ 195396 h 711692"/>
              <a:gd name="connsiteX37" fmla="*/ 725805 w 1152034"/>
              <a:gd name="connsiteY37" fmla="*/ 82686 h 711692"/>
              <a:gd name="connsiteX38" fmla="*/ 920709 w 1152034"/>
              <a:gd name="connsiteY38" fmla="*/ 0 h 711692"/>
              <a:gd name="connsiteX39" fmla="*/ 284480 w 1152034"/>
              <a:gd name="connsiteY39" fmla="*/ 0 h 711692"/>
              <a:gd name="connsiteX40" fmla="*/ 498085 w 1152034"/>
              <a:gd name="connsiteY40" fmla="*/ 96959 h 711692"/>
              <a:gd name="connsiteX41" fmla="*/ 568959 w 1152034"/>
              <a:gd name="connsiteY41" fmla="*/ 355846 h 711692"/>
              <a:gd name="connsiteX42" fmla="*/ 498085 w 1152034"/>
              <a:gd name="connsiteY42" fmla="*/ 614733 h 711692"/>
              <a:gd name="connsiteX43" fmla="*/ 284480 w 1152034"/>
              <a:gd name="connsiteY43" fmla="*/ 711692 h 711692"/>
              <a:gd name="connsiteX44" fmla="*/ 70874 w 1152034"/>
              <a:gd name="connsiteY44" fmla="*/ 614733 h 711692"/>
              <a:gd name="connsiteX45" fmla="*/ 0 w 1152034"/>
              <a:gd name="connsiteY45" fmla="*/ 355846 h 711692"/>
              <a:gd name="connsiteX46" fmla="*/ 70874 w 1152034"/>
              <a:gd name="connsiteY46" fmla="*/ 96959 h 711692"/>
              <a:gd name="connsiteX47" fmla="*/ 284480 w 1152034"/>
              <a:gd name="connsiteY47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2034" h="711692">
                <a:moveTo>
                  <a:pt x="912342" y="379963"/>
                </a:moveTo>
                <a:cubicBezTo>
                  <a:pt x="881827" y="379963"/>
                  <a:pt x="856233" y="388986"/>
                  <a:pt x="835561" y="407033"/>
                </a:cubicBezTo>
                <a:cubicBezTo>
                  <a:pt x="814890" y="425079"/>
                  <a:pt x="804554" y="448540"/>
                  <a:pt x="804554" y="477414"/>
                </a:cubicBezTo>
                <a:cubicBezTo>
                  <a:pt x="804554" y="506289"/>
                  <a:pt x="814397" y="531062"/>
                  <a:pt x="834085" y="551734"/>
                </a:cubicBezTo>
                <a:cubicBezTo>
                  <a:pt x="853772" y="572405"/>
                  <a:pt x="878381" y="582741"/>
                  <a:pt x="907912" y="582741"/>
                </a:cubicBezTo>
                <a:cubicBezTo>
                  <a:pt x="937443" y="582741"/>
                  <a:pt x="962052" y="573553"/>
                  <a:pt x="981739" y="555179"/>
                </a:cubicBezTo>
                <a:cubicBezTo>
                  <a:pt x="1001426" y="536804"/>
                  <a:pt x="1011270" y="513015"/>
                  <a:pt x="1011270" y="483813"/>
                </a:cubicBezTo>
                <a:cubicBezTo>
                  <a:pt x="1011270" y="454610"/>
                  <a:pt x="1002411" y="430001"/>
                  <a:pt x="984692" y="409986"/>
                </a:cubicBezTo>
                <a:cubicBezTo>
                  <a:pt x="966974" y="389970"/>
                  <a:pt x="942857" y="379963"/>
                  <a:pt x="912342" y="379963"/>
                </a:cubicBezTo>
                <a:close/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9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2" y="425243"/>
                  <a:pt x="418352" y="356339"/>
                </a:cubicBezTo>
                <a:cubicBezTo>
                  <a:pt x="418352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920709" y="0"/>
                </a:moveTo>
                <a:cubicBezTo>
                  <a:pt x="952865" y="0"/>
                  <a:pt x="983544" y="4758"/>
                  <a:pt x="1012747" y="14274"/>
                </a:cubicBezTo>
                <a:cubicBezTo>
                  <a:pt x="1041949" y="23789"/>
                  <a:pt x="1064426" y="33469"/>
                  <a:pt x="1080175" y="43312"/>
                </a:cubicBezTo>
                <a:cubicBezTo>
                  <a:pt x="1095925" y="53155"/>
                  <a:pt x="1113316" y="65624"/>
                  <a:pt x="1132347" y="80718"/>
                </a:cubicBezTo>
                <a:lnTo>
                  <a:pt x="1059504" y="188997"/>
                </a:lnTo>
                <a:cubicBezTo>
                  <a:pt x="1055566" y="185060"/>
                  <a:pt x="1049824" y="179810"/>
                  <a:pt x="1042277" y="173248"/>
                </a:cubicBezTo>
                <a:cubicBezTo>
                  <a:pt x="1034731" y="166685"/>
                  <a:pt x="1019801" y="158154"/>
                  <a:pt x="997489" y="147654"/>
                </a:cubicBezTo>
                <a:cubicBezTo>
                  <a:pt x="975177" y="137155"/>
                  <a:pt x="953521" y="131904"/>
                  <a:pt x="932521" y="131904"/>
                </a:cubicBezTo>
                <a:cubicBezTo>
                  <a:pt x="889866" y="131904"/>
                  <a:pt x="856889" y="146178"/>
                  <a:pt x="833593" y="174724"/>
                </a:cubicBezTo>
                <a:cubicBezTo>
                  <a:pt x="810296" y="203271"/>
                  <a:pt x="796023" y="242153"/>
                  <a:pt x="790773" y="291371"/>
                </a:cubicBezTo>
                <a:cubicBezTo>
                  <a:pt x="833429" y="263809"/>
                  <a:pt x="878709" y="250027"/>
                  <a:pt x="926615" y="250027"/>
                </a:cubicBezTo>
                <a:cubicBezTo>
                  <a:pt x="990927" y="250027"/>
                  <a:pt x="1044574" y="271027"/>
                  <a:pt x="1087558" y="313027"/>
                </a:cubicBezTo>
                <a:cubicBezTo>
                  <a:pt x="1130542" y="355026"/>
                  <a:pt x="1152034" y="410970"/>
                  <a:pt x="1152034" y="480860"/>
                </a:cubicBezTo>
                <a:cubicBezTo>
                  <a:pt x="1152034" y="550749"/>
                  <a:pt x="1128901" y="606694"/>
                  <a:pt x="1082636" y="648693"/>
                </a:cubicBezTo>
                <a:cubicBezTo>
                  <a:pt x="1036371" y="690692"/>
                  <a:pt x="978130" y="711692"/>
                  <a:pt x="907912" y="711692"/>
                </a:cubicBezTo>
                <a:cubicBezTo>
                  <a:pt x="859350" y="711692"/>
                  <a:pt x="817187" y="702341"/>
                  <a:pt x="781422" y="683638"/>
                </a:cubicBezTo>
                <a:cubicBezTo>
                  <a:pt x="745657" y="664935"/>
                  <a:pt x="717930" y="638849"/>
                  <a:pt x="698243" y="605382"/>
                </a:cubicBezTo>
                <a:cubicBezTo>
                  <a:pt x="658869" y="540414"/>
                  <a:pt x="639181" y="459040"/>
                  <a:pt x="639181" y="361260"/>
                </a:cubicBezTo>
                <a:cubicBezTo>
                  <a:pt x="639181" y="298261"/>
                  <a:pt x="646892" y="242973"/>
                  <a:pt x="662314" y="195396"/>
                </a:cubicBezTo>
                <a:cubicBezTo>
                  <a:pt x="677735" y="147818"/>
                  <a:pt x="698899" y="110248"/>
                  <a:pt x="725805" y="82686"/>
                </a:cubicBezTo>
                <a:cubicBezTo>
                  <a:pt x="778304" y="27563"/>
                  <a:pt x="843272" y="0"/>
                  <a:pt x="920709" y="0"/>
                </a:cubicBez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4618037" y="1524000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0689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8"/>
          <p:cNvSpPr>
            <a:spLocks noGrp="1"/>
          </p:cNvSpPr>
          <p:nvPr>
            <p:ph type="pic" sz="quarter" idx="110" hasCustomPrompt="1"/>
          </p:nvPr>
        </p:nvSpPr>
        <p:spPr>
          <a:xfrm>
            <a:off x="2332037" y="3505200"/>
            <a:ext cx="10608732" cy="6629400"/>
          </a:xfrm>
          <a:custGeom>
            <a:avLst/>
            <a:gdLst>
              <a:gd name="connsiteX0" fmla="*/ 284480 w 1138889"/>
              <a:gd name="connsiteY0" fmla="*/ 126982 h 711692"/>
              <a:gd name="connsiteX1" fmla="*/ 183091 w 1138889"/>
              <a:gd name="connsiteY1" fmla="*/ 189982 h 711692"/>
              <a:gd name="connsiteX2" fmla="*/ 150607 w 1138889"/>
              <a:gd name="connsiteY2" fmla="*/ 356339 h 711692"/>
              <a:gd name="connsiteX3" fmla="*/ 183091 w 1138889"/>
              <a:gd name="connsiteY3" fmla="*/ 522695 h 711692"/>
              <a:gd name="connsiteX4" fmla="*/ 284480 w 1138889"/>
              <a:gd name="connsiteY4" fmla="*/ 585694 h 711692"/>
              <a:gd name="connsiteX5" fmla="*/ 385869 w 1138889"/>
              <a:gd name="connsiteY5" fmla="*/ 522695 h 711692"/>
              <a:gd name="connsiteX6" fmla="*/ 418353 w 1138889"/>
              <a:gd name="connsiteY6" fmla="*/ 356339 h 711692"/>
              <a:gd name="connsiteX7" fmla="*/ 385869 w 1138889"/>
              <a:gd name="connsiteY7" fmla="*/ 189982 h 711692"/>
              <a:gd name="connsiteX8" fmla="*/ 284480 w 1138889"/>
              <a:gd name="connsiteY8" fmla="*/ 126982 h 711692"/>
              <a:gd name="connsiteX9" fmla="*/ 641787 w 1138889"/>
              <a:gd name="connsiteY9" fmla="*/ 11812 h 711692"/>
              <a:gd name="connsiteX10" fmla="*/ 1138889 w 1138889"/>
              <a:gd name="connsiteY10" fmla="*/ 11812 h 711692"/>
              <a:gd name="connsiteX11" fmla="*/ 1138889 w 1138889"/>
              <a:gd name="connsiteY11" fmla="*/ 127966 h 711692"/>
              <a:gd name="connsiteX12" fmla="*/ 860315 w 1138889"/>
              <a:gd name="connsiteY12" fmla="*/ 699880 h 711692"/>
              <a:gd name="connsiteX13" fmla="*/ 692974 w 1138889"/>
              <a:gd name="connsiteY13" fmla="*/ 699880 h 711692"/>
              <a:gd name="connsiteX14" fmla="*/ 958751 w 1138889"/>
              <a:gd name="connsiteY14" fmla="*/ 143716 h 711692"/>
              <a:gd name="connsiteX15" fmla="*/ 785504 w 1138889"/>
              <a:gd name="connsiteY15" fmla="*/ 143716 h 711692"/>
              <a:gd name="connsiteX16" fmla="*/ 785504 w 1138889"/>
              <a:gd name="connsiteY16" fmla="*/ 232309 h 711692"/>
              <a:gd name="connsiteX17" fmla="*/ 641787 w 1138889"/>
              <a:gd name="connsiteY17" fmla="*/ 232309 h 711692"/>
              <a:gd name="connsiteX18" fmla="*/ 284480 w 1138889"/>
              <a:gd name="connsiteY18" fmla="*/ 0 h 711692"/>
              <a:gd name="connsiteX19" fmla="*/ 498085 w 1138889"/>
              <a:gd name="connsiteY19" fmla="*/ 96959 h 711692"/>
              <a:gd name="connsiteX20" fmla="*/ 568959 w 1138889"/>
              <a:gd name="connsiteY20" fmla="*/ 355846 h 711692"/>
              <a:gd name="connsiteX21" fmla="*/ 498085 w 1138889"/>
              <a:gd name="connsiteY21" fmla="*/ 614733 h 711692"/>
              <a:gd name="connsiteX22" fmla="*/ 284480 w 1138889"/>
              <a:gd name="connsiteY22" fmla="*/ 711692 h 711692"/>
              <a:gd name="connsiteX23" fmla="*/ 70874 w 1138889"/>
              <a:gd name="connsiteY23" fmla="*/ 614733 h 711692"/>
              <a:gd name="connsiteX24" fmla="*/ 0 w 1138889"/>
              <a:gd name="connsiteY24" fmla="*/ 355846 h 711692"/>
              <a:gd name="connsiteX25" fmla="*/ 70874 w 1138889"/>
              <a:gd name="connsiteY25" fmla="*/ 96959 h 711692"/>
              <a:gd name="connsiteX26" fmla="*/ 284480 w 1138889"/>
              <a:gd name="connsiteY26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38889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9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9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641787" y="11812"/>
                </a:moveTo>
                <a:lnTo>
                  <a:pt x="1138889" y="11812"/>
                </a:lnTo>
                <a:lnTo>
                  <a:pt x="1138889" y="127966"/>
                </a:lnTo>
                <a:lnTo>
                  <a:pt x="860315" y="699880"/>
                </a:lnTo>
                <a:lnTo>
                  <a:pt x="692974" y="699880"/>
                </a:lnTo>
                <a:lnTo>
                  <a:pt x="958751" y="143716"/>
                </a:lnTo>
                <a:lnTo>
                  <a:pt x="785504" y="143716"/>
                </a:lnTo>
                <a:lnTo>
                  <a:pt x="785504" y="232309"/>
                </a:lnTo>
                <a:lnTo>
                  <a:pt x="641787" y="232309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2225903" y="1855829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314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9"/>
          <p:cNvSpPr>
            <a:spLocks noGrp="1"/>
          </p:cNvSpPr>
          <p:nvPr>
            <p:ph type="pic" sz="quarter" idx="111" hasCustomPrompt="1"/>
          </p:nvPr>
        </p:nvSpPr>
        <p:spPr>
          <a:xfrm>
            <a:off x="11933237" y="3723165"/>
            <a:ext cx="10174092" cy="6182835"/>
          </a:xfrm>
          <a:custGeom>
            <a:avLst/>
            <a:gdLst>
              <a:gd name="connsiteX0" fmla="*/ 908293 w 1171116"/>
              <a:gd name="connsiteY0" fmla="*/ 401619 h 711692"/>
              <a:gd name="connsiteX1" fmla="*/ 832497 w 1171116"/>
              <a:gd name="connsiteY1" fmla="*/ 425243 h 711692"/>
              <a:gd name="connsiteX2" fmla="*/ 799029 w 1171116"/>
              <a:gd name="connsiteY2" fmla="*/ 493164 h 711692"/>
              <a:gd name="connsiteX3" fmla="*/ 833482 w 1171116"/>
              <a:gd name="connsiteY3" fmla="*/ 560593 h 711692"/>
              <a:gd name="connsiteX4" fmla="*/ 908293 w 1171116"/>
              <a:gd name="connsiteY4" fmla="*/ 583726 h 711692"/>
              <a:gd name="connsiteX5" fmla="*/ 983104 w 1171116"/>
              <a:gd name="connsiteY5" fmla="*/ 560593 h 711692"/>
              <a:gd name="connsiteX6" fmla="*/ 1017556 w 1171116"/>
              <a:gd name="connsiteY6" fmla="*/ 493164 h 711692"/>
              <a:gd name="connsiteX7" fmla="*/ 984088 w 1171116"/>
              <a:gd name="connsiteY7" fmla="*/ 425243 h 711692"/>
              <a:gd name="connsiteX8" fmla="*/ 908293 w 1171116"/>
              <a:gd name="connsiteY8" fmla="*/ 401619 h 711692"/>
              <a:gd name="connsiteX9" fmla="*/ 284480 w 1171116"/>
              <a:gd name="connsiteY9" fmla="*/ 126982 h 711692"/>
              <a:gd name="connsiteX10" fmla="*/ 183091 w 1171116"/>
              <a:gd name="connsiteY10" fmla="*/ 189982 h 711692"/>
              <a:gd name="connsiteX11" fmla="*/ 150607 w 1171116"/>
              <a:gd name="connsiteY11" fmla="*/ 356339 h 711692"/>
              <a:gd name="connsiteX12" fmla="*/ 183091 w 1171116"/>
              <a:gd name="connsiteY12" fmla="*/ 522695 h 711692"/>
              <a:gd name="connsiteX13" fmla="*/ 284480 w 1171116"/>
              <a:gd name="connsiteY13" fmla="*/ 585694 h 711692"/>
              <a:gd name="connsiteX14" fmla="*/ 385869 w 1171116"/>
              <a:gd name="connsiteY14" fmla="*/ 522695 h 711692"/>
              <a:gd name="connsiteX15" fmla="*/ 418353 w 1171116"/>
              <a:gd name="connsiteY15" fmla="*/ 356339 h 711692"/>
              <a:gd name="connsiteX16" fmla="*/ 385869 w 1171116"/>
              <a:gd name="connsiteY16" fmla="*/ 189982 h 711692"/>
              <a:gd name="connsiteX17" fmla="*/ 284480 w 1171116"/>
              <a:gd name="connsiteY17" fmla="*/ 126982 h 711692"/>
              <a:gd name="connsiteX18" fmla="*/ 908293 w 1171116"/>
              <a:gd name="connsiteY18" fmla="*/ 119108 h 711692"/>
              <a:gd name="connsiteX19" fmla="*/ 842341 w 1171116"/>
              <a:gd name="connsiteY19" fmla="*/ 142732 h 711692"/>
              <a:gd name="connsiteX20" fmla="*/ 814779 w 1171116"/>
              <a:gd name="connsiteY20" fmla="*/ 201302 h 711692"/>
              <a:gd name="connsiteX21" fmla="*/ 842833 w 1171116"/>
              <a:gd name="connsiteY21" fmla="*/ 259871 h 711692"/>
              <a:gd name="connsiteX22" fmla="*/ 908293 w 1171116"/>
              <a:gd name="connsiteY22" fmla="*/ 283496 h 711692"/>
              <a:gd name="connsiteX23" fmla="*/ 973753 w 1171116"/>
              <a:gd name="connsiteY23" fmla="*/ 259871 h 711692"/>
              <a:gd name="connsiteX24" fmla="*/ 1001807 w 1171116"/>
              <a:gd name="connsiteY24" fmla="*/ 201302 h 711692"/>
              <a:gd name="connsiteX25" fmla="*/ 974245 w 1171116"/>
              <a:gd name="connsiteY25" fmla="*/ 142732 h 711692"/>
              <a:gd name="connsiteX26" fmla="*/ 908293 w 1171116"/>
              <a:gd name="connsiteY26" fmla="*/ 119108 h 711692"/>
              <a:gd name="connsiteX27" fmla="*/ 908293 w 1171116"/>
              <a:gd name="connsiteY27" fmla="*/ 0 h 711692"/>
              <a:gd name="connsiteX28" fmla="*/ 1078587 w 1171116"/>
              <a:gd name="connsiteY28" fmla="*/ 54140 h 711692"/>
              <a:gd name="connsiteX29" fmla="*/ 1146507 w 1171116"/>
              <a:gd name="connsiteY29" fmla="*/ 187521 h 711692"/>
              <a:gd name="connsiteX30" fmla="*/ 1085477 w 1171116"/>
              <a:gd name="connsiteY30" fmla="*/ 323854 h 711692"/>
              <a:gd name="connsiteX31" fmla="*/ 1171116 w 1171116"/>
              <a:gd name="connsiteY31" fmla="*/ 497102 h 711692"/>
              <a:gd name="connsiteX32" fmla="*/ 1098274 w 1171116"/>
              <a:gd name="connsiteY32" fmla="*/ 649678 h 711692"/>
              <a:gd name="connsiteX33" fmla="*/ 908293 w 1171116"/>
              <a:gd name="connsiteY33" fmla="*/ 711692 h 711692"/>
              <a:gd name="connsiteX34" fmla="*/ 718311 w 1171116"/>
              <a:gd name="connsiteY34" fmla="*/ 649678 h 711692"/>
              <a:gd name="connsiteX35" fmla="*/ 645469 w 1171116"/>
              <a:gd name="connsiteY35" fmla="*/ 497102 h 711692"/>
              <a:gd name="connsiteX36" fmla="*/ 731108 w 1171116"/>
              <a:gd name="connsiteY36" fmla="*/ 323854 h 711692"/>
              <a:gd name="connsiteX37" fmla="*/ 669094 w 1171116"/>
              <a:gd name="connsiteY37" fmla="*/ 187029 h 711692"/>
              <a:gd name="connsiteX38" fmla="*/ 737507 w 1171116"/>
              <a:gd name="connsiteY38" fmla="*/ 54140 h 711692"/>
              <a:gd name="connsiteX39" fmla="*/ 908293 w 1171116"/>
              <a:gd name="connsiteY39" fmla="*/ 0 h 711692"/>
              <a:gd name="connsiteX40" fmla="*/ 284480 w 1171116"/>
              <a:gd name="connsiteY40" fmla="*/ 0 h 711692"/>
              <a:gd name="connsiteX41" fmla="*/ 498086 w 1171116"/>
              <a:gd name="connsiteY41" fmla="*/ 96959 h 711692"/>
              <a:gd name="connsiteX42" fmla="*/ 568959 w 1171116"/>
              <a:gd name="connsiteY42" fmla="*/ 355846 h 711692"/>
              <a:gd name="connsiteX43" fmla="*/ 498086 w 1171116"/>
              <a:gd name="connsiteY43" fmla="*/ 614733 h 711692"/>
              <a:gd name="connsiteX44" fmla="*/ 284480 w 1171116"/>
              <a:gd name="connsiteY44" fmla="*/ 711692 h 711692"/>
              <a:gd name="connsiteX45" fmla="*/ 70874 w 1171116"/>
              <a:gd name="connsiteY45" fmla="*/ 614733 h 711692"/>
              <a:gd name="connsiteX46" fmla="*/ 0 w 1171116"/>
              <a:gd name="connsiteY46" fmla="*/ 355846 h 711692"/>
              <a:gd name="connsiteX47" fmla="*/ 70874 w 1171116"/>
              <a:gd name="connsiteY47" fmla="*/ 96959 h 711692"/>
              <a:gd name="connsiteX48" fmla="*/ 284480 w 1171116"/>
              <a:gd name="connsiteY48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1116" h="711692">
                <a:moveTo>
                  <a:pt x="908293" y="401619"/>
                </a:moveTo>
                <a:cubicBezTo>
                  <a:pt x="880075" y="401619"/>
                  <a:pt x="854809" y="409494"/>
                  <a:pt x="832497" y="425243"/>
                </a:cubicBezTo>
                <a:cubicBezTo>
                  <a:pt x="810185" y="440993"/>
                  <a:pt x="799029" y="463633"/>
                  <a:pt x="799029" y="493164"/>
                </a:cubicBezTo>
                <a:cubicBezTo>
                  <a:pt x="799029" y="522695"/>
                  <a:pt x="810513" y="545171"/>
                  <a:pt x="833482" y="560593"/>
                </a:cubicBezTo>
                <a:cubicBezTo>
                  <a:pt x="856450" y="576015"/>
                  <a:pt x="881387" y="583726"/>
                  <a:pt x="908293" y="583726"/>
                </a:cubicBezTo>
                <a:cubicBezTo>
                  <a:pt x="935198" y="583726"/>
                  <a:pt x="960136" y="576015"/>
                  <a:pt x="983104" y="560593"/>
                </a:cubicBezTo>
                <a:cubicBezTo>
                  <a:pt x="1006072" y="545171"/>
                  <a:pt x="1017556" y="522695"/>
                  <a:pt x="1017556" y="493164"/>
                </a:cubicBezTo>
                <a:cubicBezTo>
                  <a:pt x="1017556" y="463633"/>
                  <a:pt x="1006400" y="440993"/>
                  <a:pt x="984088" y="425243"/>
                </a:cubicBezTo>
                <a:cubicBezTo>
                  <a:pt x="961776" y="409494"/>
                  <a:pt x="936511" y="401619"/>
                  <a:pt x="908293" y="401619"/>
                </a:cubicBezTo>
                <a:close/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9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9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908293" y="119108"/>
                </a:moveTo>
                <a:cubicBezTo>
                  <a:pt x="882699" y="119108"/>
                  <a:pt x="860715" y="126982"/>
                  <a:pt x="842341" y="142732"/>
                </a:cubicBezTo>
                <a:cubicBezTo>
                  <a:pt x="823966" y="158482"/>
                  <a:pt x="814779" y="178005"/>
                  <a:pt x="814779" y="201302"/>
                </a:cubicBezTo>
                <a:cubicBezTo>
                  <a:pt x="814779" y="224598"/>
                  <a:pt x="824130" y="244121"/>
                  <a:pt x="842833" y="259871"/>
                </a:cubicBezTo>
                <a:cubicBezTo>
                  <a:pt x="861536" y="275621"/>
                  <a:pt x="883356" y="283496"/>
                  <a:pt x="908293" y="283496"/>
                </a:cubicBezTo>
                <a:cubicBezTo>
                  <a:pt x="933230" y="283496"/>
                  <a:pt x="955050" y="275621"/>
                  <a:pt x="973753" y="259871"/>
                </a:cubicBezTo>
                <a:cubicBezTo>
                  <a:pt x="992455" y="244121"/>
                  <a:pt x="1001807" y="224598"/>
                  <a:pt x="1001807" y="201302"/>
                </a:cubicBezTo>
                <a:cubicBezTo>
                  <a:pt x="1001807" y="178005"/>
                  <a:pt x="992619" y="158482"/>
                  <a:pt x="974245" y="142732"/>
                </a:cubicBezTo>
                <a:cubicBezTo>
                  <a:pt x="955870" y="126982"/>
                  <a:pt x="933886" y="119108"/>
                  <a:pt x="908293" y="119108"/>
                </a:cubicBezTo>
                <a:close/>
                <a:moveTo>
                  <a:pt x="908293" y="0"/>
                </a:moveTo>
                <a:cubicBezTo>
                  <a:pt x="976542" y="0"/>
                  <a:pt x="1033306" y="18047"/>
                  <a:pt x="1078587" y="54140"/>
                </a:cubicBezTo>
                <a:cubicBezTo>
                  <a:pt x="1123867" y="90233"/>
                  <a:pt x="1146507" y="134693"/>
                  <a:pt x="1146507" y="187521"/>
                </a:cubicBezTo>
                <a:cubicBezTo>
                  <a:pt x="1146507" y="240348"/>
                  <a:pt x="1126164" y="285793"/>
                  <a:pt x="1085477" y="323854"/>
                </a:cubicBezTo>
                <a:cubicBezTo>
                  <a:pt x="1142570" y="367822"/>
                  <a:pt x="1171116" y="425572"/>
                  <a:pt x="1171116" y="497102"/>
                </a:cubicBezTo>
                <a:cubicBezTo>
                  <a:pt x="1171116" y="557476"/>
                  <a:pt x="1146835" y="608334"/>
                  <a:pt x="1098274" y="649678"/>
                </a:cubicBezTo>
                <a:cubicBezTo>
                  <a:pt x="1049712" y="691021"/>
                  <a:pt x="986385" y="711692"/>
                  <a:pt x="908293" y="711692"/>
                </a:cubicBezTo>
                <a:cubicBezTo>
                  <a:pt x="830200" y="711692"/>
                  <a:pt x="766874" y="691021"/>
                  <a:pt x="718311" y="649678"/>
                </a:cubicBezTo>
                <a:cubicBezTo>
                  <a:pt x="669750" y="608334"/>
                  <a:pt x="645469" y="557476"/>
                  <a:pt x="645469" y="497102"/>
                </a:cubicBezTo>
                <a:cubicBezTo>
                  <a:pt x="645469" y="425572"/>
                  <a:pt x="674015" y="367822"/>
                  <a:pt x="731108" y="323854"/>
                </a:cubicBezTo>
                <a:cubicBezTo>
                  <a:pt x="689765" y="285136"/>
                  <a:pt x="669094" y="239528"/>
                  <a:pt x="669094" y="187029"/>
                </a:cubicBezTo>
                <a:cubicBezTo>
                  <a:pt x="669094" y="134529"/>
                  <a:pt x="691898" y="90233"/>
                  <a:pt x="737507" y="54140"/>
                </a:cubicBezTo>
                <a:cubicBezTo>
                  <a:pt x="783115" y="18047"/>
                  <a:pt x="840044" y="0"/>
                  <a:pt x="908293" y="0"/>
                </a:cubicBez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6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6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6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6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4618037" y="1524000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0689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30"/>
          <p:cNvSpPr>
            <a:spLocks noGrp="1"/>
          </p:cNvSpPr>
          <p:nvPr>
            <p:ph type="pic" sz="quarter" idx="112" hasCustomPrompt="1"/>
          </p:nvPr>
        </p:nvSpPr>
        <p:spPr>
          <a:xfrm>
            <a:off x="2466533" y="3657600"/>
            <a:ext cx="10685904" cy="6477000"/>
          </a:xfrm>
          <a:custGeom>
            <a:avLst/>
            <a:gdLst>
              <a:gd name="connsiteX0" fmla="*/ 905436 w 1174166"/>
              <a:gd name="connsiteY0" fmla="*/ 128951 h 711692"/>
              <a:gd name="connsiteX1" fmla="*/ 833086 w 1174166"/>
              <a:gd name="connsiteY1" fmla="*/ 157006 h 711692"/>
              <a:gd name="connsiteX2" fmla="*/ 805032 w 1174166"/>
              <a:gd name="connsiteY2" fmla="*/ 228371 h 711692"/>
              <a:gd name="connsiteX3" fmla="*/ 830625 w 1174166"/>
              <a:gd name="connsiteY3" fmla="*/ 301706 h 711692"/>
              <a:gd name="connsiteX4" fmla="*/ 901991 w 1174166"/>
              <a:gd name="connsiteY4" fmla="*/ 331729 h 711692"/>
              <a:gd name="connsiteX5" fmla="*/ 978279 w 1174166"/>
              <a:gd name="connsiteY5" fmla="*/ 305152 h 711692"/>
              <a:gd name="connsiteX6" fmla="*/ 1008794 w 1174166"/>
              <a:gd name="connsiteY6" fmla="*/ 235262 h 711692"/>
              <a:gd name="connsiteX7" fmla="*/ 979263 w 1174166"/>
              <a:gd name="connsiteY7" fmla="*/ 160451 h 711692"/>
              <a:gd name="connsiteX8" fmla="*/ 905436 w 1174166"/>
              <a:gd name="connsiteY8" fmla="*/ 128951 h 711692"/>
              <a:gd name="connsiteX9" fmla="*/ 284480 w 1174166"/>
              <a:gd name="connsiteY9" fmla="*/ 126982 h 711692"/>
              <a:gd name="connsiteX10" fmla="*/ 183091 w 1174166"/>
              <a:gd name="connsiteY10" fmla="*/ 189982 h 711692"/>
              <a:gd name="connsiteX11" fmla="*/ 150607 w 1174166"/>
              <a:gd name="connsiteY11" fmla="*/ 356339 h 711692"/>
              <a:gd name="connsiteX12" fmla="*/ 183091 w 1174166"/>
              <a:gd name="connsiteY12" fmla="*/ 522695 h 711692"/>
              <a:gd name="connsiteX13" fmla="*/ 284480 w 1174166"/>
              <a:gd name="connsiteY13" fmla="*/ 585694 h 711692"/>
              <a:gd name="connsiteX14" fmla="*/ 385869 w 1174166"/>
              <a:gd name="connsiteY14" fmla="*/ 522695 h 711692"/>
              <a:gd name="connsiteX15" fmla="*/ 418353 w 1174166"/>
              <a:gd name="connsiteY15" fmla="*/ 356339 h 711692"/>
              <a:gd name="connsiteX16" fmla="*/ 385869 w 1174166"/>
              <a:gd name="connsiteY16" fmla="*/ 189982 h 711692"/>
              <a:gd name="connsiteX17" fmla="*/ 284480 w 1174166"/>
              <a:gd name="connsiteY17" fmla="*/ 126982 h 711692"/>
              <a:gd name="connsiteX18" fmla="*/ 905436 w 1174166"/>
              <a:gd name="connsiteY18" fmla="*/ 0 h 711692"/>
              <a:gd name="connsiteX19" fmla="*/ 1031927 w 1174166"/>
              <a:gd name="connsiteY19" fmla="*/ 28055 h 711692"/>
              <a:gd name="connsiteX20" fmla="*/ 1116089 w 1174166"/>
              <a:gd name="connsiteY20" fmla="*/ 106311 h 711692"/>
              <a:gd name="connsiteX21" fmla="*/ 1174166 w 1174166"/>
              <a:gd name="connsiteY21" fmla="*/ 350432 h 711692"/>
              <a:gd name="connsiteX22" fmla="*/ 1151034 w 1174166"/>
              <a:gd name="connsiteY22" fmla="*/ 516297 h 711692"/>
              <a:gd name="connsiteX23" fmla="*/ 1088527 w 1174166"/>
              <a:gd name="connsiteY23" fmla="*/ 629006 h 711692"/>
              <a:gd name="connsiteX24" fmla="*/ 892640 w 1174166"/>
              <a:gd name="connsiteY24" fmla="*/ 711692 h 711692"/>
              <a:gd name="connsiteX25" fmla="*/ 800110 w 1174166"/>
              <a:gd name="connsiteY25" fmla="*/ 697419 h 711692"/>
              <a:gd name="connsiteX26" fmla="*/ 733173 w 1174166"/>
              <a:gd name="connsiteY26" fmla="*/ 668872 h 711692"/>
              <a:gd name="connsiteX27" fmla="*/ 681002 w 1174166"/>
              <a:gd name="connsiteY27" fmla="*/ 631959 h 711692"/>
              <a:gd name="connsiteX28" fmla="*/ 757782 w 1174166"/>
              <a:gd name="connsiteY28" fmla="*/ 523679 h 711692"/>
              <a:gd name="connsiteX29" fmla="*/ 775993 w 1174166"/>
              <a:gd name="connsiteY29" fmla="*/ 538937 h 711692"/>
              <a:gd name="connsiteX30" fmla="*/ 819797 w 1174166"/>
              <a:gd name="connsiteY30" fmla="*/ 564038 h 711692"/>
              <a:gd name="connsiteX31" fmla="*/ 880827 w 1174166"/>
              <a:gd name="connsiteY31" fmla="*/ 579788 h 711692"/>
              <a:gd name="connsiteX32" fmla="*/ 979756 w 1174166"/>
              <a:gd name="connsiteY32" fmla="*/ 536968 h 711692"/>
              <a:gd name="connsiteX33" fmla="*/ 1022575 w 1174166"/>
              <a:gd name="connsiteY33" fmla="*/ 420322 h 711692"/>
              <a:gd name="connsiteX34" fmla="*/ 886733 w 1174166"/>
              <a:gd name="connsiteY34" fmla="*/ 462649 h 711692"/>
              <a:gd name="connsiteX35" fmla="*/ 725791 w 1174166"/>
              <a:gd name="connsiteY35" fmla="*/ 399158 h 711692"/>
              <a:gd name="connsiteX36" fmla="*/ 661315 w 1174166"/>
              <a:gd name="connsiteY36" fmla="*/ 231325 h 711692"/>
              <a:gd name="connsiteX37" fmla="*/ 730713 w 1174166"/>
              <a:gd name="connsiteY37" fmla="*/ 63492 h 711692"/>
              <a:gd name="connsiteX38" fmla="*/ 905436 w 1174166"/>
              <a:gd name="connsiteY38" fmla="*/ 0 h 711692"/>
              <a:gd name="connsiteX39" fmla="*/ 284480 w 1174166"/>
              <a:gd name="connsiteY39" fmla="*/ 0 h 711692"/>
              <a:gd name="connsiteX40" fmla="*/ 498086 w 1174166"/>
              <a:gd name="connsiteY40" fmla="*/ 96959 h 711692"/>
              <a:gd name="connsiteX41" fmla="*/ 568959 w 1174166"/>
              <a:gd name="connsiteY41" fmla="*/ 355846 h 711692"/>
              <a:gd name="connsiteX42" fmla="*/ 498086 w 1174166"/>
              <a:gd name="connsiteY42" fmla="*/ 614733 h 711692"/>
              <a:gd name="connsiteX43" fmla="*/ 284480 w 1174166"/>
              <a:gd name="connsiteY43" fmla="*/ 711692 h 711692"/>
              <a:gd name="connsiteX44" fmla="*/ 70874 w 1174166"/>
              <a:gd name="connsiteY44" fmla="*/ 614733 h 711692"/>
              <a:gd name="connsiteX45" fmla="*/ 0 w 1174166"/>
              <a:gd name="connsiteY45" fmla="*/ 355846 h 711692"/>
              <a:gd name="connsiteX46" fmla="*/ 70874 w 1174166"/>
              <a:gd name="connsiteY46" fmla="*/ 96959 h 711692"/>
              <a:gd name="connsiteX47" fmla="*/ 284480 w 1174166"/>
              <a:gd name="connsiteY47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4166" h="711692">
                <a:moveTo>
                  <a:pt x="905436" y="128951"/>
                </a:moveTo>
                <a:cubicBezTo>
                  <a:pt x="875906" y="128951"/>
                  <a:pt x="851788" y="138303"/>
                  <a:pt x="833086" y="157006"/>
                </a:cubicBezTo>
                <a:cubicBezTo>
                  <a:pt x="814383" y="175708"/>
                  <a:pt x="805032" y="199497"/>
                  <a:pt x="805032" y="228371"/>
                </a:cubicBezTo>
                <a:cubicBezTo>
                  <a:pt x="805032" y="257246"/>
                  <a:pt x="813563" y="281691"/>
                  <a:pt x="830625" y="301706"/>
                </a:cubicBezTo>
                <a:cubicBezTo>
                  <a:pt x="847687" y="321722"/>
                  <a:pt x="871476" y="331729"/>
                  <a:pt x="901991" y="331729"/>
                </a:cubicBezTo>
                <a:cubicBezTo>
                  <a:pt x="932506" y="331729"/>
                  <a:pt x="957936" y="322870"/>
                  <a:pt x="978279" y="305152"/>
                </a:cubicBezTo>
                <a:cubicBezTo>
                  <a:pt x="998622" y="287433"/>
                  <a:pt x="1008794" y="264137"/>
                  <a:pt x="1008794" y="235262"/>
                </a:cubicBezTo>
                <a:cubicBezTo>
                  <a:pt x="1008794" y="206387"/>
                  <a:pt x="998950" y="181451"/>
                  <a:pt x="979263" y="160451"/>
                </a:cubicBezTo>
                <a:cubicBezTo>
                  <a:pt x="959576" y="139451"/>
                  <a:pt x="934967" y="128951"/>
                  <a:pt x="905436" y="128951"/>
                </a:cubicBezTo>
                <a:close/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9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9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905436" y="0"/>
                </a:moveTo>
                <a:cubicBezTo>
                  <a:pt x="953998" y="0"/>
                  <a:pt x="996161" y="9351"/>
                  <a:pt x="1031927" y="28055"/>
                </a:cubicBezTo>
                <a:cubicBezTo>
                  <a:pt x="1067692" y="46757"/>
                  <a:pt x="1095746" y="72843"/>
                  <a:pt x="1116089" y="106311"/>
                </a:cubicBezTo>
                <a:cubicBezTo>
                  <a:pt x="1154807" y="171279"/>
                  <a:pt x="1174166" y="252653"/>
                  <a:pt x="1174166" y="350432"/>
                </a:cubicBezTo>
                <a:cubicBezTo>
                  <a:pt x="1174166" y="413431"/>
                  <a:pt x="1166455" y="468719"/>
                  <a:pt x="1151034" y="516297"/>
                </a:cubicBezTo>
                <a:cubicBezTo>
                  <a:pt x="1135612" y="563874"/>
                  <a:pt x="1114777" y="601444"/>
                  <a:pt x="1088527" y="629006"/>
                </a:cubicBezTo>
                <a:cubicBezTo>
                  <a:pt x="1034715" y="684130"/>
                  <a:pt x="969419" y="711692"/>
                  <a:pt x="892640" y="711692"/>
                </a:cubicBezTo>
                <a:cubicBezTo>
                  <a:pt x="860484" y="711692"/>
                  <a:pt x="829640" y="706935"/>
                  <a:pt x="800110" y="697419"/>
                </a:cubicBezTo>
                <a:cubicBezTo>
                  <a:pt x="770579" y="687904"/>
                  <a:pt x="748267" y="678388"/>
                  <a:pt x="733173" y="668872"/>
                </a:cubicBezTo>
                <a:cubicBezTo>
                  <a:pt x="718080" y="659357"/>
                  <a:pt x="700690" y="647052"/>
                  <a:pt x="681002" y="631959"/>
                </a:cubicBezTo>
                <a:lnTo>
                  <a:pt x="757782" y="523679"/>
                </a:lnTo>
                <a:cubicBezTo>
                  <a:pt x="762376" y="527617"/>
                  <a:pt x="768446" y="532703"/>
                  <a:pt x="775993" y="538937"/>
                </a:cubicBezTo>
                <a:cubicBezTo>
                  <a:pt x="783540" y="545171"/>
                  <a:pt x="798141" y="553538"/>
                  <a:pt x="819797" y="564038"/>
                </a:cubicBezTo>
                <a:cubicBezTo>
                  <a:pt x="841453" y="574538"/>
                  <a:pt x="861796" y="579788"/>
                  <a:pt x="880827" y="579788"/>
                </a:cubicBezTo>
                <a:cubicBezTo>
                  <a:pt x="923483" y="579788"/>
                  <a:pt x="956459" y="565514"/>
                  <a:pt x="979756" y="536968"/>
                </a:cubicBezTo>
                <a:cubicBezTo>
                  <a:pt x="1003052" y="508422"/>
                  <a:pt x="1017325" y="469540"/>
                  <a:pt x="1022575" y="420322"/>
                </a:cubicBezTo>
                <a:cubicBezTo>
                  <a:pt x="980576" y="448540"/>
                  <a:pt x="935295" y="462649"/>
                  <a:pt x="886733" y="462649"/>
                </a:cubicBezTo>
                <a:cubicBezTo>
                  <a:pt x="822422" y="462649"/>
                  <a:pt x="768775" y="441485"/>
                  <a:pt x="725791" y="399158"/>
                </a:cubicBezTo>
                <a:cubicBezTo>
                  <a:pt x="682807" y="356831"/>
                  <a:pt x="661315" y="300886"/>
                  <a:pt x="661315" y="231325"/>
                </a:cubicBezTo>
                <a:cubicBezTo>
                  <a:pt x="661315" y="161763"/>
                  <a:pt x="684448" y="105819"/>
                  <a:pt x="730713" y="63492"/>
                </a:cubicBezTo>
                <a:cubicBezTo>
                  <a:pt x="776977" y="21164"/>
                  <a:pt x="835219" y="0"/>
                  <a:pt x="905436" y="0"/>
                </a:cubicBez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6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6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6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6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2923837" y="1855829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314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901303" y="2465429"/>
            <a:ext cx="4584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0016103" y="2362200"/>
            <a:ext cx="4584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4066837" y="2286000"/>
            <a:ext cx="4584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69503" y="2286000"/>
            <a:ext cx="4584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684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3"/>
          </p:nvPr>
        </p:nvSpPr>
        <p:spPr>
          <a:xfrm>
            <a:off x="1570037" y="2590800"/>
            <a:ext cx="7997270" cy="102108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607963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84437" y="3200400"/>
            <a:ext cx="5181600" cy="4885963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1437" y="5715000"/>
            <a:ext cx="5181600" cy="4885963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18437" y="8278469"/>
            <a:ext cx="5181600" cy="4885963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7237" y="4943837"/>
            <a:ext cx="5181600" cy="4885963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314237" y="7458437"/>
            <a:ext cx="5181600" cy="4885963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524037" y="4495800"/>
            <a:ext cx="5181600" cy="4885963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403726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TextEdit="1"/>
          </p:cNvSpPr>
          <p:nvPr>
            <p:ph type="pic" sz="quarter" idx="10"/>
          </p:nvPr>
        </p:nvSpPr>
        <p:spPr>
          <a:xfrm>
            <a:off x="-30163" y="0"/>
            <a:ext cx="24384000" cy="13792200"/>
          </a:xfrm>
          <a:custGeom>
            <a:avLst/>
            <a:gdLst>
              <a:gd name="T0" fmla="*/ 0 w 24384000"/>
              <a:gd name="T1" fmla="*/ 0 h 13715999"/>
              <a:gd name="T2" fmla="*/ 24384000 w 24384000"/>
              <a:gd name="T3" fmla="*/ 0 h 13715999"/>
              <a:gd name="T4" fmla="*/ 24384000 w 24384000"/>
              <a:gd name="T5" fmla="*/ 13715999 h 13715999"/>
              <a:gd name="T6" fmla="*/ 0 w 24384000"/>
              <a:gd name="T7" fmla="*/ 13715999 h 13715999"/>
              <a:gd name="T8" fmla="*/ 0 w 24384000"/>
              <a:gd name="T9" fmla="*/ 12979400 h 13715999"/>
              <a:gd name="T10" fmla="*/ 4671391 w 24384000"/>
              <a:gd name="T11" fmla="*/ 12979400 h 13715999"/>
              <a:gd name="T12" fmla="*/ 4671391 w 24384000"/>
              <a:gd name="T13" fmla="*/ 12979401 h 13715999"/>
              <a:gd name="T14" fmla="*/ 8591550 w 24384000"/>
              <a:gd name="T15" fmla="*/ 6858001 h 13715999"/>
              <a:gd name="T16" fmla="*/ 4671391 w 24384000"/>
              <a:gd name="T17" fmla="*/ 736601 h 13715999"/>
              <a:gd name="T18" fmla="*/ 4671391 w 24384000"/>
              <a:gd name="T19" fmla="*/ 736600 h 13715999"/>
              <a:gd name="T20" fmla="*/ 0 w 24384000"/>
              <a:gd name="T21" fmla="*/ 736600 h 137159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384000" h="13715999">
                <a:moveTo>
                  <a:pt x="0" y="0"/>
                </a:moveTo>
                <a:lnTo>
                  <a:pt x="24384000" y="0"/>
                </a:lnTo>
                <a:lnTo>
                  <a:pt x="24384000" y="13715999"/>
                </a:lnTo>
                <a:lnTo>
                  <a:pt x="0" y="13715999"/>
                </a:lnTo>
                <a:lnTo>
                  <a:pt x="0" y="12979400"/>
                </a:lnTo>
                <a:lnTo>
                  <a:pt x="4671391" y="12979400"/>
                </a:lnTo>
                <a:lnTo>
                  <a:pt x="4671391" y="12979401"/>
                </a:lnTo>
                <a:lnTo>
                  <a:pt x="8591550" y="6858001"/>
                </a:lnTo>
                <a:lnTo>
                  <a:pt x="4671391" y="736601"/>
                </a:lnTo>
                <a:lnTo>
                  <a:pt x="4671391" y="736600"/>
                </a:lnTo>
                <a:lnTo>
                  <a:pt x="0" y="736600"/>
                </a:lnTo>
                <a:lnTo>
                  <a:pt x="0" y="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929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23675" cy="4343400"/>
          </a:xfrm>
          <a:custGeom>
            <a:avLst/>
            <a:gdLst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0 w 24323675"/>
              <a:gd name="connsiteY3" fmla="*/ 4343400 h 4343400"/>
              <a:gd name="connsiteX4" fmla="*/ 0 w 24323675"/>
              <a:gd name="connsiteY4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391697 w 24323675"/>
              <a:gd name="connsiteY3" fmla="*/ 431975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170979 w 24323675"/>
              <a:gd name="connsiteY3" fmla="*/ 280626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3675" h="4343400">
                <a:moveTo>
                  <a:pt x="0" y="0"/>
                </a:moveTo>
                <a:lnTo>
                  <a:pt x="24323675" y="0"/>
                </a:lnTo>
                <a:lnTo>
                  <a:pt x="24323675" y="4343400"/>
                </a:lnTo>
                <a:lnTo>
                  <a:pt x="12170979" y="2806262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-24908" y="8305800"/>
            <a:ext cx="24323675" cy="54102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31172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1570037" y="5259668"/>
            <a:ext cx="7897049" cy="6356349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5" name="ตัวแทนรูปภาพ 14"/>
          <p:cNvSpPr>
            <a:spLocks noGrp="1"/>
          </p:cNvSpPr>
          <p:nvPr>
            <p:ph type="pic" sz="quarter" idx="13"/>
          </p:nvPr>
        </p:nvSpPr>
        <p:spPr>
          <a:xfrm>
            <a:off x="9543286" y="3048000"/>
            <a:ext cx="6100640" cy="4910417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14"/>
          <p:cNvSpPr>
            <a:spLocks noGrp="1"/>
          </p:cNvSpPr>
          <p:nvPr>
            <p:ph type="pic" sz="quarter" idx="14"/>
          </p:nvPr>
        </p:nvSpPr>
        <p:spPr>
          <a:xfrm>
            <a:off x="9543286" y="8077200"/>
            <a:ext cx="4775262" cy="3843617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876285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229672" y="6869150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9817" y="6869150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8133252" y="6869150"/>
            <a:ext cx="8096420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5569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6913756"/>
            <a:ext cx="6312674" cy="680224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6613214" y="0"/>
            <a:ext cx="5608522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1"/>
            <a:ext cx="6312674" cy="664612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5173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517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23675" cy="4343400"/>
          </a:xfrm>
          <a:custGeom>
            <a:avLst/>
            <a:gdLst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0 w 24323675"/>
              <a:gd name="connsiteY3" fmla="*/ 4343400 h 4343400"/>
              <a:gd name="connsiteX4" fmla="*/ 0 w 24323675"/>
              <a:gd name="connsiteY4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391697 w 24323675"/>
              <a:gd name="connsiteY3" fmla="*/ 431975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170979 w 24323675"/>
              <a:gd name="connsiteY3" fmla="*/ 280626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234041 w 24323675"/>
              <a:gd name="connsiteY3" fmla="*/ 2301766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3675" h="4343400">
                <a:moveTo>
                  <a:pt x="0" y="0"/>
                </a:moveTo>
                <a:lnTo>
                  <a:pt x="24323675" y="0"/>
                </a:lnTo>
                <a:lnTo>
                  <a:pt x="24323675" y="4343400"/>
                </a:lnTo>
                <a:lnTo>
                  <a:pt x="12234041" y="2301766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-24908" y="8305800"/>
            <a:ext cx="24323675" cy="5410200"/>
          </a:xfrm>
          <a:custGeom>
            <a:avLst/>
            <a:gdLst>
              <a:gd name="connsiteX0" fmla="*/ 0 w 24323675"/>
              <a:gd name="connsiteY0" fmla="*/ 0 h 5410200"/>
              <a:gd name="connsiteX1" fmla="*/ 24323675 w 24323675"/>
              <a:gd name="connsiteY1" fmla="*/ 0 h 5410200"/>
              <a:gd name="connsiteX2" fmla="*/ 24323675 w 24323675"/>
              <a:gd name="connsiteY2" fmla="*/ 5410200 h 5410200"/>
              <a:gd name="connsiteX3" fmla="*/ 0 w 24323675"/>
              <a:gd name="connsiteY3" fmla="*/ 5410200 h 5410200"/>
              <a:gd name="connsiteX4" fmla="*/ 0 w 24323675"/>
              <a:gd name="connsiteY4" fmla="*/ 0 h 5410200"/>
              <a:gd name="connsiteX0" fmla="*/ 0 w 24323675"/>
              <a:gd name="connsiteY0" fmla="*/ 13138 h 5423338"/>
              <a:gd name="connsiteX1" fmla="*/ 12195887 w 24323675"/>
              <a:gd name="connsiteY1" fmla="*/ 0 h 5423338"/>
              <a:gd name="connsiteX2" fmla="*/ 24323675 w 24323675"/>
              <a:gd name="connsiteY2" fmla="*/ 13138 h 5423338"/>
              <a:gd name="connsiteX3" fmla="*/ 24323675 w 24323675"/>
              <a:gd name="connsiteY3" fmla="*/ 5423338 h 5423338"/>
              <a:gd name="connsiteX4" fmla="*/ 0 w 24323675"/>
              <a:gd name="connsiteY4" fmla="*/ 5423338 h 5423338"/>
              <a:gd name="connsiteX5" fmla="*/ 0 w 24323675"/>
              <a:gd name="connsiteY5" fmla="*/ 13138 h 5423338"/>
              <a:gd name="connsiteX0" fmla="*/ 0 w 24323675"/>
              <a:gd name="connsiteY0" fmla="*/ 0 h 5410200"/>
              <a:gd name="connsiteX1" fmla="*/ 12195887 w 24323675"/>
              <a:gd name="connsiteY1" fmla="*/ 2162503 h 5410200"/>
              <a:gd name="connsiteX2" fmla="*/ 24323675 w 24323675"/>
              <a:gd name="connsiteY2" fmla="*/ 0 h 5410200"/>
              <a:gd name="connsiteX3" fmla="*/ 24323675 w 24323675"/>
              <a:gd name="connsiteY3" fmla="*/ 5410200 h 5410200"/>
              <a:gd name="connsiteX4" fmla="*/ 0 w 24323675"/>
              <a:gd name="connsiteY4" fmla="*/ 5410200 h 5410200"/>
              <a:gd name="connsiteX5" fmla="*/ 0 w 24323675"/>
              <a:gd name="connsiteY5" fmla="*/ 0 h 5410200"/>
              <a:gd name="connsiteX0" fmla="*/ 0 w 24323675"/>
              <a:gd name="connsiteY0" fmla="*/ 0 h 5410200"/>
              <a:gd name="connsiteX1" fmla="*/ 12227418 w 24323675"/>
              <a:gd name="connsiteY1" fmla="*/ 2414752 h 5410200"/>
              <a:gd name="connsiteX2" fmla="*/ 24323675 w 24323675"/>
              <a:gd name="connsiteY2" fmla="*/ 0 h 5410200"/>
              <a:gd name="connsiteX3" fmla="*/ 24323675 w 24323675"/>
              <a:gd name="connsiteY3" fmla="*/ 5410200 h 5410200"/>
              <a:gd name="connsiteX4" fmla="*/ 0 w 24323675"/>
              <a:gd name="connsiteY4" fmla="*/ 5410200 h 5410200"/>
              <a:gd name="connsiteX5" fmla="*/ 0 w 24323675"/>
              <a:gd name="connsiteY5" fmla="*/ 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3675" h="5410200">
                <a:moveTo>
                  <a:pt x="0" y="0"/>
                </a:moveTo>
                <a:lnTo>
                  <a:pt x="12227418" y="2414752"/>
                </a:lnTo>
                <a:lnTo>
                  <a:pt x="24323675" y="0"/>
                </a:lnTo>
                <a:lnTo>
                  <a:pt x="24323675" y="5410200"/>
                </a:lnTo>
                <a:lnTo>
                  <a:pt x="0" y="5410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8846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23675" cy="5562600"/>
          </a:xfrm>
          <a:custGeom>
            <a:avLst/>
            <a:gdLst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0 w 24323675"/>
              <a:gd name="connsiteY3" fmla="*/ 4343400 h 4343400"/>
              <a:gd name="connsiteX4" fmla="*/ 0 w 24323675"/>
              <a:gd name="connsiteY4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391697 w 24323675"/>
              <a:gd name="connsiteY3" fmla="*/ 431975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170979 w 24323675"/>
              <a:gd name="connsiteY3" fmla="*/ 2806262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  <a:gd name="connsiteX0" fmla="*/ 0 w 24323675"/>
              <a:gd name="connsiteY0" fmla="*/ 0 h 4343400"/>
              <a:gd name="connsiteX1" fmla="*/ 24323675 w 24323675"/>
              <a:gd name="connsiteY1" fmla="*/ 0 h 4343400"/>
              <a:gd name="connsiteX2" fmla="*/ 24323675 w 24323675"/>
              <a:gd name="connsiteY2" fmla="*/ 4343400 h 4343400"/>
              <a:gd name="connsiteX3" fmla="*/ 12234041 w 24323675"/>
              <a:gd name="connsiteY3" fmla="*/ 1198179 h 4343400"/>
              <a:gd name="connsiteX4" fmla="*/ 0 w 24323675"/>
              <a:gd name="connsiteY4" fmla="*/ 4343400 h 4343400"/>
              <a:gd name="connsiteX5" fmla="*/ 0 w 24323675"/>
              <a:gd name="connsiteY5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3675" h="4343400">
                <a:moveTo>
                  <a:pt x="0" y="0"/>
                </a:moveTo>
                <a:lnTo>
                  <a:pt x="24323675" y="0"/>
                </a:lnTo>
                <a:lnTo>
                  <a:pt x="24323675" y="4343400"/>
                </a:lnTo>
                <a:lnTo>
                  <a:pt x="12234041" y="1198179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-24908" y="8305800"/>
            <a:ext cx="12110545" cy="5410200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10545" h="5410200">
                <a:moveTo>
                  <a:pt x="0" y="0"/>
                </a:moveTo>
                <a:lnTo>
                  <a:pt x="12110545" y="0"/>
                </a:lnTo>
                <a:lnTo>
                  <a:pt x="7916918" y="5410200"/>
                </a:lnTo>
                <a:lnTo>
                  <a:pt x="0" y="5410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"/>
          <p:cNvSpPr>
            <a:spLocks noGrp="1"/>
          </p:cNvSpPr>
          <p:nvPr>
            <p:ph type="pic" sz="quarter" idx="12"/>
          </p:nvPr>
        </p:nvSpPr>
        <p:spPr>
          <a:xfrm>
            <a:off x="8351946" y="8305800"/>
            <a:ext cx="15988863" cy="5441731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88863" h="5441731">
                <a:moveTo>
                  <a:pt x="4225159" y="0"/>
                </a:moveTo>
                <a:lnTo>
                  <a:pt x="15957331" y="0"/>
                </a:lnTo>
                <a:lnTo>
                  <a:pt x="15988863" y="5410200"/>
                </a:lnTo>
                <a:lnTo>
                  <a:pt x="0" y="5441731"/>
                </a:lnTo>
                <a:lnTo>
                  <a:pt x="4225159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1210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149682" y="120869"/>
            <a:ext cx="4475630" cy="13450614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85925 w 12196470"/>
              <a:gd name="connsiteY0" fmla="*/ 0 h 12473152"/>
              <a:gd name="connsiteX1" fmla="*/ 12196470 w 12196470"/>
              <a:gd name="connsiteY1" fmla="*/ 0 h 12473152"/>
              <a:gd name="connsiteX2" fmla="*/ 8002843 w 12196470"/>
              <a:gd name="connsiteY2" fmla="*/ 5410200 h 12473152"/>
              <a:gd name="connsiteX3" fmla="*/ 0 w 12196470"/>
              <a:gd name="connsiteY3" fmla="*/ 12473152 h 12473152"/>
              <a:gd name="connsiteX4" fmla="*/ 85925 w 12196470"/>
              <a:gd name="connsiteY4" fmla="*/ 0 h 12473152"/>
              <a:gd name="connsiteX0" fmla="*/ 85925 w 12196470"/>
              <a:gd name="connsiteY0" fmla="*/ 0 h 13450614"/>
              <a:gd name="connsiteX1" fmla="*/ 12196470 w 12196470"/>
              <a:gd name="connsiteY1" fmla="*/ 0 h 13450614"/>
              <a:gd name="connsiteX2" fmla="*/ 8002843 w 12196470"/>
              <a:gd name="connsiteY2" fmla="*/ 5410200 h 13450614"/>
              <a:gd name="connsiteX3" fmla="*/ 0 w 12196470"/>
              <a:gd name="connsiteY3" fmla="*/ 13450614 h 13450614"/>
              <a:gd name="connsiteX4" fmla="*/ 85925 w 12196470"/>
              <a:gd name="connsiteY4" fmla="*/ 0 h 13450614"/>
              <a:gd name="connsiteX0" fmla="*/ 85925 w 12196470"/>
              <a:gd name="connsiteY0" fmla="*/ 0 h 13450614"/>
              <a:gd name="connsiteX1" fmla="*/ 12196470 w 12196470"/>
              <a:gd name="connsiteY1" fmla="*/ 0 h 13450614"/>
              <a:gd name="connsiteX2" fmla="*/ 0 w 12196470"/>
              <a:gd name="connsiteY2" fmla="*/ 13450614 h 13450614"/>
              <a:gd name="connsiteX3" fmla="*/ 85925 w 12196470"/>
              <a:gd name="connsiteY3" fmla="*/ 0 h 1345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6470" h="13450614">
                <a:moveTo>
                  <a:pt x="85925" y="0"/>
                </a:moveTo>
                <a:lnTo>
                  <a:pt x="12196470" y="0"/>
                </a:lnTo>
                <a:lnTo>
                  <a:pt x="0" y="13450614"/>
                </a:lnTo>
                <a:lnTo>
                  <a:pt x="85925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"/>
          <p:cNvSpPr>
            <a:spLocks noGrp="1"/>
          </p:cNvSpPr>
          <p:nvPr>
            <p:ph type="pic" sz="quarter" idx="12"/>
          </p:nvPr>
        </p:nvSpPr>
        <p:spPr>
          <a:xfrm>
            <a:off x="3159437" y="181303"/>
            <a:ext cx="7589927" cy="5126421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  <a:gd name="connsiteX0" fmla="*/ 4225159 w 20339490"/>
              <a:gd name="connsiteY0" fmla="*/ 0 h 5441731"/>
              <a:gd name="connsiteX1" fmla="*/ 20339490 w 20339490"/>
              <a:gd name="connsiteY1" fmla="*/ 0 h 5441731"/>
              <a:gd name="connsiteX2" fmla="*/ 15988863 w 20339490"/>
              <a:gd name="connsiteY2" fmla="*/ 5410200 h 5441731"/>
              <a:gd name="connsiteX3" fmla="*/ 0 w 20339490"/>
              <a:gd name="connsiteY3" fmla="*/ 5441731 h 5441731"/>
              <a:gd name="connsiteX4" fmla="*/ 4225159 w 20339490"/>
              <a:gd name="connsiteY4" fmla="*/ 0 h 5441731"/>
              <a:gd name="connsiteX0" fmla="*/ 4225159 w 20339490"/>
              <a:gd name="connsiteY0" fmla="*/ 0 h 5441731"/>
              <a:gd name="connsiteX1" fmla="*/ 20339490 w 20339490"/>
              <a:gd name="connsiteY1" fmla="*/ 0 h 5441731"/>
              <a:gd name="connsiteX2" fmla="*/ 17879208 w 20339490"/>
              <a:gd name="connsiteY2" fmla="*/ 3045373 h 5441731"/>
              <a:gd name="connsiteX3" fmla="*/ 0 w 20339490"/>
              <a:gd name="connsiteY3" fmla="*/ 5441731 h 5441731"/>
              <a:gd name="connsiteX4" fmla="*/ 4225159 w 20339490"/>
              <a:gd name="connsiteY4" fmla="*/ 0 h 5441731"/>
              <a:gd name="connsiteX0" fmla="*/ 4568860 w 20683191"/>
              <a:gd name="connsiteY0" fmla="*/ 0 h 5126421"/>
              <a:gd name="connsiteX1" fmla="*/ 20683191 w 20683191"/>
              <a:gd name="connsiteY1" fmla="*/ 0 h 5126421"/>
              <a:gd name="connsiteX2" fmla="*/ 18222909 w 20683191"/>
              <a:gd name="connsiteY2" fmla="*/ 3045373 h 5126421"/>
              <a:gd name="connsiteX3" fmla="*/ 0 w 20683191"/>
              <a:gd name="connsiteY3" fmla="*/ 5126421 h 5126421"/>
              <a:gd name="connsiteX4" fmla="*/ 4568860 w 20683191"/>
              <a:gd name="connsiteY4" fmla="*/ 0 h 512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3191" h="5126421">
                <a:moveTo>
                  <a:pt x="4568860" y="0"/>
                </a:moveTo>
                <a:lnTo>
                  <a:pt x="20683191" y="0"/>
                </a:lnTo>
                <a:lnTo>
                  <a:pt x="18222909" y="3045373"/>
                </a:lnTo>
                <a:lnTo>
                  <a:pt x="0" y="5126421"/>
                </a:lnTo>
                <a:lnTo>
                  <a:pt x="4568860" y="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2"/>
          <p:cNvSpPr>
            <a:spLocks noGrp="1"/>
          </p:cNvSpPr>
          <p:nvPr>
            <p:ph type="pic" sz="quarter" idx="14"/>
          </p:nvPr>
        </p:nvSpPr>
        <p:spPr>
          <a:xfrm>
            <a:off x="10049258" y="197069"/>
            <a:ext cx="7569967" cy="5315607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  <a:gd name="connsiteX0" fmla="*/ 4225159 w 23292465"/>
              <a:gd name="connsiteY0" fmla="*/ 0 h 5473262"/>
              <a:gd name="connsiteX1" fmla="*/ 15957331 w 23292465"/>
              <a:gd name="connsiteY1" fmla="*/ 0 h 5473262"/>
              <a:gd name="connsiteX2" fmla="*/ 23292465 w 23292465"/>
              <a:gd name="connsiteY2" fmla="*/ 5473262 h 5473262"/>
              <a:gd name="connsiteX3" fmla="*/ 0 w 23292465"/>
              <a:gd name="connsiteY3" fmla="*/ 5441731 h 5473262"/>
              <a:gd name="connsiteX4" fmla="*/ 4225159 w 23292465"/>
              <a:gd name="connsiteY4" fmla="*/ 0 h 5473262"/>
              <a:gd name="connsiteX0" fmla="*/ 4225159 w 22519143"/>
              <a:gd name="connsiteY0" fmla="*/ 0 h 5473262"/>
              <a:gd name="connsiteX1" fmla="*/ 15957331 w 22519143"/>
              <a:gd name="connsiteY1" fmla="*/ 0 h 5473262"/>
              <a:gd name="connsiteX2" fmla="*/ 22519143 w 22519143"/>
              <a:gd name="connsiteY2" fmla="*/ 5473262 h 5473262"/>
              <a:gd name="connsiteX3" fmla="*/ 0 w 22519143"/>
              <a:gd name="connsiteY3" fmla="*/ 5441731 h 5473262"/>
              <a:gd name="connsiteX4" fmla="*/ 4225159 w 22519143"/>
              <a:gd name="connsiteY4" fmla="*/ 0 h 5473262"/>
              <a:gd name="connsiteX0" fmla="*/ 2506664 w 20800648"/>
              <a:gd name="connsiteY0" fmla="*/ 0 h 5473262"/>
              <a:gd name="connsiteX1" fmla="*/ 14238836 w 20800648"/>
              <a:gd name="connsiteY1" fmla="*/ 0 h 5473262"/>
              <a:gd name="connsiteX2" fmla="*/ 20800648 w 20800648"/>
              <a:gd name="connsiteY2" fmla="*/ 5473262 h 5473262"/>
              <a:gd name="connsiteX3" fmla="*/ 0 w 20800648"/>
              <a:gd name="connsiteY3" fmla="*/ 3139966 h 5473262"/>
              <a:gd name="connsiteX4" fmla="*/ 2506664 w 20800648"/>
              <a:gd name="connsiteY4" fmla="*/ 0 h 5473262"/>
              <a:gd name="connsiteX0" fmla="*/ 2506664 w 20628799"/>
              <a:gd name="connsiteY0" fmla="*/ 0 h 5315607"/>
              <a:gd name="connsiteX1" fmla="*/ 14238836 w 20628799"/>
              <a:gd name="connsiteY1" fmla="*/ 0 h 5315607"/>
              <a:gd name="connsiteX2" fmla="*/ 20628799 w 20628799"/>
              <a:gd name="connsiteY2" fmla="*/ 5315607 h 5315607"/>
              <a:gd name="connsiteX3" fmla="*/ 0 w 20628799"/>
              <a:gd name="connsiteY3" fmla="*/ 3139966 h 5315607"/>
              <a:gd name="connsiteX4" fmla="*/ 2506664 w 20628799"/>
              <a:gd name="connsiteY4" fmla="*/ 0 h 531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8799" h="5315607">
                <a:moveTo>
                  <a:pt x="2506664" y="0"/>
                </a:moveTo>
                <a:lnTo>
                  <a:pt x="14238836" y="0"/>
                </a:lnTo>
                <a:lnTo>
                  <a:pt x="20628799" y="5315607"/>
                </a:lnTo>
                <a:lnTo>
                  <a:pt x="0" y="3139966"/>
                </a:lnTo>
                <a:lnTo>
                  <a:pt x="2506664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10" name="ตัวแทนรูปภาพ 2"/>
          <p:cNvSpPr>
            <a:spLocks noGrp="1"/>
          </p:cNvSpPr>
          <p:nvPr>
            <p:ph type="pic" sz="quarter" idx="15"/>
          </p:nvPr>
        </p:nvSpPr>
        <p:spPr>
          <a:xfrm>
            <a:off x="333612" y="8045669"/>
            <a:ext cx="10655714" cy="5504793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9022098 w 21132643"/>
              <a:gd name="connsiteY0" fmla="*/ 0 h 5441731"/>
              <a:gd name="connsiteX1" fmla="*/ 21132643 w 21132643"/>
              <a:gd name="connsiteY1" fmla="*/ 0 h 5441731"/>
              <a:gd name="connsiteX2" fmla="*/ 16939016 w 21132643"/>
              <a:gd name="connsiteY2" fmla="*/ 5410200 h 5441731"/>
              <a:gd name="connsiteX3" fmla="*/ 0 w 21132643"/>
              <a:gd name="connsiteY3" fmla="*/ 5441731 h 5441731"/>
              <a:gd name="connsiteX4" fmla="*/ 9022098 w 21132643"/>
              <a:gd name="connsiteY4" fmla="*/ 0 h 5441731"/>
              <a:gd name="connsiteX0" fmla="*/ 16927176 w 29037721"/>
              <a:gd name="connsiteY0" fmla="*/ 0 h 5504793"/>
              <a:gd name="connsiteX1" fmla="*/ 29037721 w 29037721"/>
              <a:gd name="connsiteY1" fmla="*/ 0 h 5504793"/>
              <a:gd name="connsiteX2" fmla="*/ 24844094 w 29037721"/>
              <a:gd name="connsiteY2" fmla="*/ 5410200 h 5504793"/>
              <a:gd name="connsiteX3" fmla="*/ 0 w 29037721"/>
              <a:gd name="connsiteY3" fmla="*/ 5504793 h 5504793"/>
              <a:gd name="connsiteX4" fmla="*/ 16927176 w 29037721"/>
              <a:gd name="connsiteY4" fmla="*/ 0 h 5504793"/>
              <a:gd name="connsiteX0" fmla="*/ 5413260 w 29037721"/>
              <a:gd name="connsiteY0" fmla="*/ 0 h 5504793"/>
              <a:gd name="connsiteX1" fmla="*/ 29037721 w 29037721"/>
              <a:gd name="connsiteY1" fmla="*/ 0 h 5504793"/>
              <a:gd name="connsiteX2" fmla="*/ 24844094 w 29037721"/>
              <a:gd name="connsiteY2" fmla="*/ 5410200 h 5504793"/>
              <a:gd name="connsiteX3" fmla="*/ 0 w 29037721"/>
              <a:gd name="connsiteY3" fmla="*/ 5504793 h 5504793"/>
              <a:gd name="connsiteX4" fmla="*/ 5413260 w 29037721"/>
              <a:gd name="connsiteY4" fmla="*/ 0 h 550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37721" h="5504793">
                <a:moveTo>
                  <a:pt x="5413260" y="0"/>
                </a:moveTo>
                <a:lnTo>
                  <a:pt x="29037721" y="0"/>
                </a:lnTo>
                <a:lnTo>
                  <a:pt x="24844094" y="5410200"/>
                </a:lnTo>
                <a:lnTo>
                  <a:pt x="0" y="5504793"/>
                </a:lnTo>
                <a:lnTo>
                  <a:pt x="5413260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11" name="ตัวแทนรูปภาพ 2"/>
          <p:cNvSpPr>
            <a:spLocks noGrp="1"/>
          </p:cNvSpPr>
          <p:nvPr>
            <p:ph type="pic" sz="quarter" idx="16"/>
          </p:nvPr>
        </p:nvSpPr>
        <p:spPr>
          <a:xfrm>
            <a:off x="9669427" y="8045669"/>
            <a:ext cx="7463802" cy="5441731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  <a:gd name="connsiteX0" fmla="*/ 4225159 w 20339490"/>
              <a:gd name="connsiteY0" fmla="*/ 0 h 5441731"/>
              <a:gd name="connsiteX1" fmla="*/ 20339490 w 20339490"/>
              <a:gd name="connsiteY1" fmla="*/ 0 h 5441731"/>
              <a:gd name="connsiteX2" fmla="*/ 15988863 w 20339490"/>
              <a:gd name="connsiteY2" fmla="*/ 5410200 h 5441731"/>
              <a:gd name="connsiteX3" fmla="*/ 0 w 20339490"/>
              <a:gd name="connsiteY3" fmla="*/ 5441731 h 5441731"/>
              <a:gd name="connsiteX4" fmla="*/ 4225159 w 20339490"/>
              <a:gd name="connsiteY4" fmla="*/ 0 h 54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39490" h="5441731">
                <a:moveTo>
                  <a:pt x="4225159" y="0"/>
                </a:moveTo>
                <a:lnTo>
                  <a:pt x="20339490" y="0"/>
                </a:lnTo>
                <a:lnTo>
                  <a:pt x="15988863" y="5410200"/>
                </a:lnTo>
                <a:lnTo>
                  <a:pt x="0" y="5441731"/>
                </a:lnTo>
                <a:lnTo>
                  <a:pt x="4225159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12" name="ตัวแทนรูปภาพ 2"/>
          <p:cNvSpPr>
            <a:spLocks noGrp="1"/>
          </p:cNvSpPr>
          <p:nvPr>
            <p:ph type="pic" sz="quarter" idx="17"/>
          </p:nvPr>
        </p:nvSpPr>
        <p:spPr>
          <a:xfrm>
            <a:off x="15765426" y="7985236"/>
            <a:ext cx="8283610" cy="5473262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  <a:gd name="connsiteX0" fmla="*/ 4225159 w 23292465"/>
              <a:gd name="connsiteY0" fmla="*/ 0 h 5473262"/>
              <a:gd name="connsiteX1" fmla="*/ 15957331 w 23292465"/>
              <a:gd name="connsiteY1" fmla="*/ 0 h 5473262"/>
              <a:gd name="connsiteX2" fmla="*/ 23292465 w 23292465"/>
              <a:gd name="connsiteY2" fmla="*/ 5473262 h 5473262"/>
              <a:gd name="connsiteX3" fmla="*/ 0 w 23292465"/>
              <a:gd name="connsiteY3" fmla="*/ 5441731 h 5473262"/>
              <a:gd name="connsiteX4" fmla="*/ 4225159 w 23292465"/>
              <a:gd name="connsiteY4" fmla="*/ 0 h 5473262"/>
              <a:gd name="connsiteX0" fmla="*/ 4225159 w 22519143"/>
              <a:gd name="connsiteY0" fmla="*/ 0 h 5473262"/>
              <a:gd name="connsiteX1" fmla="*/ 15957331 w 22519143"/>
              <a:gd name="connsiteY1" fmla="*/ 0 h 5473262"/>
              <a:gd name="connsiteX2" fmla="*/ 22519143 w 22519143"/>
              <a:gd name="connsiteY2" fmla="*/ 5473262 h 5473262"/>
              <a:gd name="connsiteX3" fmla="*/ 0 w 22519143"/>
              <a:gd name="connsiteY3" fmla="*/ 5441731 h 5473262"/>
              <a:gd name="connsiteX4" fmla="*/ 4225159 w 22519143"/>
              <a:gd name="connsiteY4" fmla="*/ 0 h 5473262"/>
              <a:gd name="connsiteX0" fmla="*/ 4225159 w 22519143"/>
              <a:gd name="connsiteY0" fmla="*/ 31531 h 5504793"/>
              <a:gd name="connsiteX1" fmla="*/ 22401686 w 22519143"/>
              <a:gd name="connsiteY1" fmla="*/ 0 h 5504793"/>
              <a:gd name="connsiteX2" fmla="*/ 22519143 w 22519143"/>
              <a:gd name="connsiteY2" fmla="*/ 5504793 h 5504793"/>
              <a:gd name="connsiteX3" fmla="*/ 0 w 22519143"/>
              <a:gd name="connsiteY3" fmla="*/ 5473262 h 5504793"/>
              <a:gd name="connsiteX4" fmla="*/ 4225159 w 22519143"/>
              <a:gd name="connsiteY4" fmla="*/ 31531 h 5504793"/>
              <a:gd name="connsiteX0" fmla="*/ 4225159 w 22573536"/>
              <a:gd name="connsiteY0" fmla="*/ 63062 h 5536324"/>
              <a:gd name="connsiteX1" fmla="*/ 22573536 w 22573536"/>
              <a:gd name="connsiteY1" fmla="*/ 0 h 5536324"/>
              <a:gd name="connsiteX2" fmla="*/ 22519143 w 22573536"/>
              <a:gd name="connsiteY2" fmla="*/ 5536324 h 5536324"/>
              <a:gd name="connsiteX3" fmla="*/ 0 w 22573536"/>
              <a:gd name="connsiteY3" fmla="*/ 5504793 h 5536324"/>
              <a:gd name="connsiteX4" fmla="*/ 4225159 w 22573536"/>
              <a:gd name="connsiteY4" fmla="*/ 63062 h 5536324"/>
              <a:gd name="connsiteX0" fmla="*/ 4225159 w 22573536"/>
              <a:gd name="connsiteY0" fmla="*/ 31531 h 5504793"/>
              <a:gd name="connsiteX1" fmla="*/ 22573536 w 22573536"/>
              <a:gd name="connsiteY1" fmla="*/ 0 h 5504793"/>
              <a:gd name="connsiteX2" fmla="*/ 22519143 w 22573536"/>
              <a:gd name="connsiteY2" fmla="*/ 5504793 h 5504793"/>
              <a:gd name="connsiteX3" fmla="*/ 0 w 22573536"/>
              <a:gd name="connsiteY3" fmla="*/ 5473262 h 5504793"/>
              <a:gd name="connsiteX4" fmla="*/ 4225159 w 22573536"/>
              <a:gd name="connsiteY4" fmla="*/ 31531 h 5504793"/>
              <a:gd name="connsiteX0" fmla="*/ 4225159 w 22573536"/>
              <a:gd name="connsiteY0" fmla="*/ 0 h 5473262"/>
              <a:gd name="connsiteX1" fmla="*/ 22573536 w 22573536"/>
              <a:gd name="connsiteY1" fmla="*/ 31531 h 5473262"/>
              <a:gd name="connsiteX2" fmla="*/ 22519143 w 22573536"/>
              <a:gd name="connsiteY2" fmla="*/ 5473262 h 5473262"/>
              <a:gd name="connsiteX3" fmla="*/ 0 w 22573536"/>
              <a:gd name="connsiteY3" fmla="*/ 5441731 h 5473262"/>
              <a:gd name="connsiteX4" fmla="*/ 4225159 w 22573536"/>
              <a:gd name="connsiteY4" fmla="*/ 0 h 547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3536" h="5473262">
                <a:moveTo>
                  <a:pt x="4225159" y="0"/>
                </a:moveTo>
                <a:lnTo>
                  <a:pt x="22573536" y="31531"/>
                </a:lnTo>
                <a:lnTo>
                  <a:pt x="22519143" y="5473262"/>
                </a:lnTo>
                <a:lnTo>
                  <a:pt x="0" y="5441731"/>
                </a:lnTo>
                <a:lnTo>
                  <a:pt x="4225159" y="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16" name="ตัวแทนรูปภาพ 2"/>
          <p:cNvSpPr>
            <a:spLocks noGrp="1"/>
          </p:cNvSpPr>
          <p:nvPr>
            <p:ph type="pic" sz="quarter" idx="18"/>
          </p:nvPr>
        </p:nvSpPr>
        <p:spPr>
          <a:xfrm>
            <a:off x="15563296" y="152400"/>
            <a:ext cx="8561941" cy="7680434"/>
          </a:xfrm>
          <a:custGeom>
            <a:avLst/>
            <a:gdLst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12110545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10545"/>
              <a:gd name="connsiteY0" fmla="*/ 0 h 5410200"/>
              <a:gd name="connsiteX1" fmla="*/ 12110545 w 12110545"/>
              <a:gd name="connsiteY1" fmla="*/ 0 h 5410200"/>
              <a:gd name="connsiteX2" fmla="*/ 7916918 w 12110545"/>
              <a:gd name="connsiteY2" fmla="*/ 5410200 h 5410200"/>
              <a:gd name="connsiteX3" fmla="*/ 0 w 12110545"/>
              <a:gd name="connsiteY3" fmla="*/ 5410200 h 5410200"/>
              <a:gd name="connsiteX4" fmla="*/ 0 w 12110545"/>
              <a:gd name="connsiteY4" fmla="*/ 0 h 5410200"/>
              <a:gd name="connsiteX0" fmla="*/ 0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0 w 12142077"/>
              <a:gd name="connsiteY4" fmla="*/ 0 h 5410200"/>
              <a:gd name="connsiteX0" fmla="*/ 504497 w 12142077"/>
              <a:gd name="connsiteY0" fmla="*/ 0 h 5410200"/>
              <a:gd name="connsiteX1" fmla="*/ 12110545 w 12142077"/>
              <a:gd name="connsiteY1" fmla="*/ 0 h 5410200"/>
              <a:gd name="connsiteX2" fmla="*/ 12142077 w 12142077"/>
              <a:gd name="connsiteY2" fmla="*/ 5410200 h 5410200"/>
              <a:gd name="connsiteX3" fmla="*/ 0 w 12142077"/>
              <a:gd name="connsiteY3" fmla="*/ 5410200 h 5410200"/>
              <a:gd name="connsiteX4" fmla="*/ 504497 w 12142077"/>
              <a:gd name="connsiteY4" fmla="*/ 0 h 5410200"/>
              <a:gd name="connsiteX0" fmla="*/ 4193628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193628 w 15831208"/>
              <a:gd name="connsiteY4" fmla="*/ 0 h 5410200"/>
              <a:gd name="connsiteX0" fmla="*/ 4067504 w 15831208"/>
              <a:gd name="connsiteY0" fmla="*/ 0 h 5410200"/>
              <a:gd name="connsiteX1" fmla="*/ 15799676 w 15831208"/>
              <a:gd name="connsiteY1" fmla="*/ 0 h 5410200"/>
              <a:gd name="connsiteX2" fmla="*/ 15831208 w 15831208"/>
              <a:gd name="connsiteY2" fmla="*/ 5410200 h 5410200"/>
              <a:gd name="connsiteX3" fmla="*/ 0 w 15831208"/>
              <a:gd name="connsiteY3" fmla="*/ 5410200 h 5410200"/>
              <a:gd name="connsiteX4" fmla="*/ 4067504 w 15831208"/>
              <a:gd name="connsiteY4" fmla="*/ 0 h 5410200"/>
              <a:gd name="connsiteX0" fmla="*/ 4225159 w 15988863"/>
              <a:gd name="connsiteY0" fmla="*/ 0 h 5441731"/>
              <a:gd name="connsiteX1" fmla="*/ 15957331 w 15988863"/>
              <a:gd name="connsiteY1" fmla="*/ 0 h 5441731"/>
              <a:gd name="connsiteX2" fmla="*/ 15988863 w 15988863"/>
              <a:gd name="connsiteY2" fmla="*/ 5410200 h 5441731"/>
              <a:gd name="connsiteX3" fmla="*/ 0 w 15988863"/>
              <a:gd name="connsiteY3" fmla="*/ 5441731 h 5441731"/>
              <a:gd name="connsiteX4" fmla="*/ 4225159 w 15988863"/>
              <a:gd name="connsiteY4" fmla="*/ 0 h 5441731"/>
              <a:gd name="connsiteX0" fmla="*/ 4225159 w 23292465"/>
              <a:gd name="connsiteY0" fmla="*/ 0 h 5473262"/>
              <a:gd name="connsiteX1" fmla="*/ 15957331 w 23292465"/>
              <a:gd name="connsiteY1" fmla="*/ 0 h 5473262"/>
              <a:gd name="connsiteX2" fmla="*/ 23292465 w 23292465"/>
              <a:gd name="connsiteY2" fmla="*/ 5473262 h 5473262"/>
              <a:gd name="connsiteX3" fmla="*/ 0 w 23292465"/>
              <a:gd name="connsiteY3" fmla="*/ 5441731 h 5473262"/>
              <a:gd name="connsiteX4" fmla="*/ 4225159 w 23292465"/>
              <a:gd name="connsiteY4" fmla="*/ 0 h 5473262"/>
              <a:gd name="connsiteX0" fmla="*/ 4225159 w 22519143"/>
              <a:gd name="connsiteY0" fmla="*/ 0 h 5473262"/>
              <a:gd name="connsiteX1" fmla="*/ 15957331 w 22519143"/>
              <a:gd name="connsiteY1" fmla="*/ 0 h 5473262"/>
              <a:gd name="connsiteX2" fmla="*/ 22519143 w 22519143"/>
              <a:gd name="connsiteY2" fmla="*/ 5473262 h 5473262"/>
              <a:gd name="connsiteX3" fmla="*/ 0 w 22519143"/>
              <a:gd name="connsiteY3" fmla="*/ 5441731 h 5473262"/>
              <a:gd name="connsiteX4" fmla="*/ 4225159 w 22519143"/>
              <a:gd name="connsiteY4" fmla="*/ 0 h 5473262"/>
              <a:gd name="connsiteX0" fmla="*/ 4225159 w 22519143"/>
              <a:gd name="connsiteY0" fmla="*/ 31531 h 5504793"/>
              <a:gd name="connsiteX1" fmla="*/ 22401686 w 22519143"/>
              <a:gd name="connsiteY1" fmla="*/ 0 h 5504793"/>
              <a:gd name="connsiteX2" fmla="*/ 22519143 w 22519143"/>
              <a:gd name="connsiteY2" fmla="*/ 5504793 h 5504793"/>
              <a:gd name="connsiteX3" fmla="*/ 0 w 22519143"/>
              <a:gd name="connsiteY3" fmla="*/ 5473262 h 5504793"/>
              <a:gd name="connsiteX4" fmla="*/ 4225159 w 22519143"/>
              <a:gd name="connsiteY4" fmla="*/ 31531 h 5504793"/>
              <a:gd name="connsiteX0" fmla="*/ 4225159 w 22573536"/>
              <a:gd name="connsiteY0" fmla="*/ 63062 h 5536324"/>
              <a:gd name="connsiteX1" fmla="*/ 22573536 w 22573536"/>
              <a:gd name="connsiteY1" fmla="*/ 0 h 5536324"/>
              <a:gd name="connsiteX2" fmla="*/ 22519143 w 22573536"/>
              <a:gd name="connsiteY2" fmla="*/ 5536324 h 5536324"/>
              <a:gd name="connsiteX3" fmla="*/ 0 w 22573536"/>
              <a:gd name="connsiteY3" fmla="*/ 5504793 h 5536324"/>
              <a:gd name="connsiteX4" fmla="*/ 4225159 w 22573536"/>
              <a:gd name="connsiteY4" fmla="*/ 63062 h 5536324"/>
              <a:gd name="connsiteX0" fmla="*/ 4225159 w 22573536"/>
              <a:gd name="connsiteY0" fmla="*/ 31531 h 5504793"/>
              <a:gd name="connsiteX1" fmla="*/ 22573536 w 22573536"/>
              <a:gd name="connsiteY1" fmla="*/ 0 h 5504793"/>
              <a:gd name="connsiteX2" fmla="*/ 22519143 w 22573536"/>
              <a:gd name="connsiteY2" fmla="*/ 5504793 h 5504793"/>
              <a:gd name="connsiteX3" fmla="*/ 0 w 22573536"/>
              <a:gd name="connsiteY3" fmla="*/ 5473262 h 5504793"/>
              <a:gd name="connsiteX4" fmla="*/ 4225159 w 22573536"/>
              <a:gd name="connsiteY4" fmla="*/ 31531 h 5504793"/>
              <a:gd name="connsiteX0" fmla="*/ 4225159 w 22573536"/>
              <a:gd name="connsiteY0" fmla="*/ 0 h 5473262"/>
              <a:gd name="connsiteX1" fmla="*/ 22573536 w 22573536"/>
              <a:gd name="connsiteY1" fmla="*/ 31531 h 5473262"/>
              <a:gd name="connsiteX2" fmla="*/ 22519143 w 22573536"/>
              <a:gd name="connsiteY2" fmla="*/ 5473262 h 5473262"/>
              <a:gd name="connsiteX3" fmla="*/ 0 w 22573536"/>
              <a:gd name="connsiteY3" fmla="*/ 5441731 h 5473262"/>
              <a:gd name="connsiteX4" fmla="*/ 4225159 w 22573536"/>
              <a:gd name="connsiteY4" fmla="*/ 0 h 5473262"/>
              <a:gd name="connsiteX0" fmla="*/ 4225159 w 22573536"/>
              <a:gd name="connsiteY0" fmla="*/ 0 h 7711965"/>
              <a:gd name="connsiteX1" fmla="*/ 22573536 w 22573536"/>
              <a:gd name="connsiteY1" fmla="*/ 31531 h 7711965"/>
              <a:gd name="connsiteX2" fmla="*/ 22433221 w 22573536"/>
              <a:gd name="connsiteY2" fmla="*/ 7711965 h 7711965"/>
              <a:gd name="connsiteX3" fmla="*/ 0 w 22573536"/>
              <a:gd name="connsiteY3" fmla="*/ 5441731 h 7711965"/>
              <a:gd name="connsiteX4" fmla="*/ 4225159 w 22573536"/>
              <a:gd name="connsiteY4" fmla="*/ 0 h 7711965"/>
              <a:gd name="connsiteX0" fmla="*/ 0 w 18348377"/>
              <a:gd name="connsiteY0" fmla="*/ 0 h 7711965"/>
              <a:gd name="connsiteX1" fmla="*/ 18348377 w 18348377"/>
              <a:gd name="connsiteY1" fmla="*/ 31531 h 7711965"/>
              <a:gd name="connsiteX2" fmla="*/ 18208062 w 18348377"/>
              <a:gd name="connsiteY2" fmla="*/ 7711965 h 7711965"/>
              <a:gd name="connsiteX3" fmla="*/ 1445872 w 18348377"/>
              <a:gd name="connsiteY3" fmla="*/ 5473262 h 7711965"/>
              <a:gd name="connsiteX4" fmla="*/ 0 w 18348377"/>
              <a:gd name="connsiteY4" fmla="*/ 0 h 7711965"/>
              <a:gd name="connsiteX0" fmla="*/ 0 w 23332011"/>
              <a:gd name="connsiteY0" fmla="*/ 31531 h 7680434"/>
              <a:gd name="connsiteX1" fmla="*/ 23332011 w 23332011"/>
              <a:gd name="connsiteY1" fmla="*/ 0 h 7680434"/>
              <a:gd name="connsiteX2" fmla="*/ 23191696 w 23332011"/>
              <a:gd name="connsiteY2" fmla="*/ 7680434 h 7680434"/>
              <a:gd name="connsiteX3" fmla="*/ 6429506 w 23332011"/>
              <a:gd name="connsiteY3" fmla="*/ 5441731 h 7680434"/>
              <a:gd name="connsiteX4" fmla="*/ 0 w 23332011"/>
              <a:gd name="connsiteY4" fmla="*/ 31531 h 768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32011" h="7680434">
                <a:moveTo>
                  <a:pt x="0" y="31531"/>
                </a:moveTo>
                <a:lnTo>
                  <a:pt x="23332011" y="0"/>
                </a:lnTo>
                <a:lnTo>
                  <a:pt x="23191696" y="7680434"/>
                </a:lnTo>
                <a:lnTo>
                  <a:pt x="6429506" y="5441731"/>
                </a:lnTo>
                <a:lnTo>
                  <a:pt x="0" y="31531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3676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878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3422831"/>
            <a:ext cx="13228636" cy="739756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846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49" cy="1371599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37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209415" y="0"/>
            <a:ext cx="12168235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97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68235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856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0" y="7086600"/>
            <a:ext cx="19309439" cy="662940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4999037" y="16933"/>
            <a:ext cx="19223230" cy="6985565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1"/>
          <p:cNvSpPr>
            <a:spLocks noGrp="1"/>
          </p:cNvSpPr>
          <p:nvPr>
            <p:ph type="pic" sz="quarter" idx="12"/>
          </p:nvPr>
        </p:nvSpPr>
        <p:spPr>
          <a:xfrm>
            <a:off x="14676437" y="228600"/>
            <a:ext cx="9658771" cy="13351127"/>
          </a:xfrm>
          <a:custGeom>
            <a:avLst/>
            <a:gdLst>
              <a:gd name="connsiteX0" fmla="*/ 0 w 14310402"/>
              <a:gd name="connsiteY0" fmla="*/ 4913109 h 4913109"/>
              <a:gd name="connsiteX1" fmla="*/ 7155201 w 14310402"/>
              <a:gd name="connsiteY1" fmla="*/ 0 h 4913109"/>
              <a:gd name="connsiteX2" fmla="*/ 14310402 w 14310402"/>
              <a:gd name="connsiteY2" fmla="*/ 4913109 h 4913109"/>
              <a:gd name="connsiteX3" fmla="*/ 0 w 14310402"/>
              <a:gd name="connsiteY3" fmla="*/ 4913109 h 4913109"/>
              <a:gd name="connsiteX0" fmla="*/ 0 w 14310402"/>
              <a:gd name="connsiteY0" fmla="*/ 4913109 h 4913109"/>
              <a:gd name="connsiteX1" fmla="*/ 7155201 w 14310402"/>
              <a:gd name="connsiteY1" fmla="*/ 0 h 4913109"/>
              <a:gd name="connsiteX2" fmla="*/ 14310402 w 14310402"/>
              <a:gd name="connsiteY2" fmla="*/ 4913109 h 4913109"/>
              <a:gd name="connsiteX3" fmla="*/ 7113926 w 14310402"/>
              <a:gd name="connsiteY3" fmla="*/ 4868333 h 4913109"/>
              <a:gd name="connsiteX4" fmla="*/ 0 w 14310402"/>
              <a:gd name="connsiteY4" fmla="*/ 4913109 h 4913109"/>
              <a:gd name="connsiteX0" fmla="*/ 0 w 7155201"/>
              <a:gd name="connsiteY0" fmla="*/ 4913109 h 4913109"/>
              <a:gd name="connsiteX1" fmla="*/ 7155201 w 7155201"/>
              <a:gd name="connsiteY1" fmla="*/ 0 h 4913109"/>
              <a:gd name="connsiteX2" fmla="*/ 7113926 w 7155201"/>
              <a:gd name="connsiteY2" fmla="*/ 4868333 h 4913109"/>
              <a:gd name="connsiteX3" fmla="*/ 0 w 7155201"/>
              <a:gd name="connsiteY3" fmla="*/ 4913109 h 4913109"/>
              <a:gd name="connsiteX0" fmla="*/ 0 w 7163671"/>
              <a:gd name="connsiteY0" fmla="*/ 4913109 h 9449155"/>
              <a:gd name="connsiteX1" fmla="*/ 7155201 w 7163671"/>
              <a:gd name="connsiteY1" fmla="*/ 0 h 9449155"/>
              <a:gd name="connsiteX2" fmla="*/ 7163671 w 7163671"/>
              <a:gd name="connsiteY2" fmla="*/ 9449155 h 9449155"/>
              <a:gd name="connsiteX3" fmla="*/ 0 w 7163671"/>
              <a:gd name="connsiteY3" fmla="*/ 4913109 h 944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3671" h="9449155">
                <a:moveTo>
                  <a:pt x="0" y="4913109"/>
                </a:moveTo>
                <a:lnTo>
                  <a:pt x="7155201" y="0"/>
                </a:lnTo>
                <a:cubicBezTo>
                  <a:pt x="7158024" y="3149718"/>
                  <a:pt x="7160848" y="6299437"/>
                  <a:pt x="7163671" y="9449155"/>
                </a:cubicBezTo>
                <a:lnTo>
                  <a:pt x="0" y="4913109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3173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75648" cy="1371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26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7289800"/>
            <a:ext cx="12188825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2188825" y="7289800"/>
            <a:ext cx="12188825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658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-106363" y="7010400"/>
            <a:ext cx="12344400" cy="67056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2238037" y="0"/>
            <a:ext cx="12085638" cy="70104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61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503237" y="457200"/>
            <a:ext cx="15797999" cy="12921283"/>
          </a:xfrm>
          <a:custGeom>
            <a:avLst/>
            <a:gdLst>
              <a:gd name="connsiteX0" fmla="*/ 8955694 w 11724934"/>
              <a:gd name="connsiteY0" fmla="*/ 2976334 h 13428667"/>
              <a:gd name="connsiteX1" fmla="*/ 3330999 w 11724934"/>
              <a:gd name="connsiteY1" fmla="*/ 12125956 h 13428667"/>
              <a:gd name="connsiteX2" fmla="*/ 3074428 w 11724934"/>
              <a:gd name="connsiteY2" fmla="*/ 11690634 h 13428667"/>
              <a:gd name="connsiteX3" fmla="*/ 8133670 w 11724934"/>
              <a:gd name="connsiteY3" fmla="*/ 3460824 h 13428667"/>
              <a:gd name="connsiteX4" fmla="*/ 6613112 w 11724934"/>
              <a:gd name="connsiteY4" fmla="*/ 2045671 h 13428667"/>
              <a:gd name="connsiteX5" fmla="*/ 988418 w 11724934"/>
              <a:gd name="connsiteY5" fmla="*/ 11195294 h 13428667"/>
              <a:gd name="connsiteX6" fmla="*/ 731845 w 11724934"/>
              <a:gd name="connsiteY6" fmla="*/ 10759973 h 13428667"/>
              <a:gd name="connsiteX7" fmla="*/ 5791089 w 11724934"/>
              <a:gd name="connsiteY7" fmla="*/ 2530161 h 13428667"/>
              <a:gd name="connsiteX8" fmla="*/ 10347090 w 11724934"/>
              <a:gd name="connsiteY8" fmla="*/ 1955479 h 13428667"/>
              <a:gd name="connsiteX9" fmla="*/ 3290281 w 11724934"/>
              <a:gd name="connsiteY9" fmla="*/ 13428667 h 13428667"/>
              <a:gd name="connsiteX10" fmla="*/ 2991235 w 11724934"/>
              <a:gd name="connsiteY10" fmla="*/ 12921283 h 13428667"/>
              <a:gd name="connsiteX11" fmla="*/ 9388443 w 11724934"/>
              <a:gd name="connsiteY11" fmla="*/ 2520493 h 13428667"/>
              <a:gd name="connsiteX12" fmla="*/ 9016568 w 11724934"/>
              <a:gd name="connsiteY12" fmla="*/ 1717422 h 13428667"/>
              <a:gd name="connsiteX13" fmla="*/ 3391873 w 11724934"/>
              <a:gd name="connsiteY13" fmla="*/ 10867044 h 13428667"/>
              <a:gd name="connsiteX14" fmla="*/ 3135302 w 11724934"/>
              <a:gd name="connsiteY14" fmla="*/ 10431723 h 13428667"/>
              <a:gd name="connsiteX15" fmla="*/ 8194543 w 11724934"/>
              <a:gd name="connsiteY15" fmla="*/ 2201912 h 13428667"/>
              <a:gd name="connsiteX16" fmla="*/ 8004509 w 11724934"/>
              <a:gd name="connsiteY16" fmla="*/ 1024816 h 13428667"/>
              <a:gd name="connsiteX17" fmla="*/ 947699 w 11724934"/>
              <a:gd name="connsiteY17" fmla="*/ 12498007 h 13428667"/>
              <a:gd name="connsiteX18" fmla="*/ 648653 w 11724934"/>
              <a:gd name="connsiteY18" fmla="*/ 11990622 h 13428667"/>
              <a:gd name="connsiteX19" fmla="*/ 7045862 w 11724934"/>
              <a:gd name="connsiteY19" fmla="*/ 1589830 h 13428667"/>
              <a:gd name="connsiteX20" fmla="*/ 11724934 w 11724934"/>
              <a:gd name="connsiteY20" fmla="*/ 930662 h 13428667"/>
              <a:gd name="connsiteX21" fmla="*/ 4668125 w 11724934"/>
              <a:gd name="connsiteY21" fmla="*/ 12403851 h 13428667"/>
              <a:gd name="connsiteX22" fmla="*/ 4369080 w 11724934"/>
              <a:gd name="connsiteY22" fmla="*/ 11896466 h 13428667"/>
              <a:gd name="connsiteX23" fmla="*/ 10766288 w 11724934"/>
              <a:gd name="connsiteY23" fmla="*/ 1495676 h 13428667"/>
              <a:gd name="connsiteX24" fmla="*/ 6673985 w 11724934"/>
              <a:gd name="connsiteY24" fmla="*/ 786761 h 13428667"/>
              <a:gd name="connsiteX25" fmla="*/ 1049293 w 11724934"/>
              <a:gd name="connsiteY25" fmla="*/ 9936384 h 13428667"/>
              <a:gd name="connsiteX26" fmla="*/ 792719 w 11724934"/>
              <a:gd name="connsiteY26" fmla="*/ 9501062 h 13428667"/>
              <a:gd name="connsiteX27" fmla="*/ 5851961 w 11724934"/>
              <a:gd name="connsiteY27" fmla="*/ 1271251 h 13428667"/>
              <a:gd name="connsiteX28" fmla="*/ 6440843 w 11724934"/>
              <a:gd name="connsiteY28" fmla="*/ 94156 h 13428667"/>
              <a:gd name="connsiteX29" fmla="*/ 278218 w 11724934"/>
              <a:gd name="connsiteY29" fmla="*/ 10053030 h 13428667"/>
              <a:gd name="connsiteX30" fmla="*/ 0 w 11724934"/>
              <a:gd name="connsiteY30" fmla="*/ 9580984 h 13428667"/>
              <a:gd name="connsiteX31" fmla="*/ 5543097 w 11724934"/>
              <a:gd name="connsiteY31" fmla="*/ 623276 h 13428667"/>
              <a:gd name="connsiteX32" fmla="*/ 9382354 w 11724934"/>
              <a:gd name="connsiteY32" fmla="*/ 0 h 13428667"/>
              <a:gd name="connsiteX33" fmla="*/ 2325545 w 11724934"/>
              <a:gd name="connsiteY33" fmla="*/ 11473190 h 13428667"/>
              <a:gd name="connsiteX34" fmla="*/ 2026498 w 11724934"/>
              <a:gd name="connsiteY34" fmla="*/ 10965805 h 13428667"/>
              <a:gd name="connsiteX35" fmla="*/ 8423706 w 11724934"/>
              <a:gd name="connsiteY35" fmla="*/ 565013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0 w 15797999"/>
              <a:gd name="connsiteY36" fmla="*/ 5008065 h 13428667"/>
              <a:gd name="connsiteX37" fmla="*/ 4073065 w 15797999"/>
              <a:gd name="connsiteY37" fmla="*/ 9580984 h 13428667"/>
              <a:gd name="connsiteX38" fmla="*/ 9616162 w 15797999"/>
              <a:gd name="connsiteY38" fmla="*/ 623276 h 13428667"/>
              <a:gd name="connsiteX39" fmla="*/ 10513908 w 15797999"/>
              <a:gd name="connsiteY39" fmla="*/ 94156 h 13428667"/>
              <a:gd name="connsiteX40" fmla="*/ 13455419 w 15797999"/>
              <a:gd name="connsiteY40" fmla="*/ 0 h 13428667"/>
              <a:gd name="connsiteX41" fmla="*/ 6398610 w 15797999"/>
              <a:gd name="connsiteY41" fmla="*/ 11473190 h 13428667"/>
              <a:gd name="connsiteX42" fmla="*/ 6099563 w 15797999"/>
              <a:gd name="connsiteY42" fmla="*/ 10965805 h 13428667"/>
              <a:gd name="connsiteX43" fmla="*/ 12496771 w 15797999"/>
              <a:gd name="connsiteY43" fmla="*/ 565013 h 13428667"/>
              <a:gd name="connsiteX44" fmla="*/ 13455419 w 15797999"/>
              <a:gd name="connsiteY44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6330280 w 15797999"/>
              <a:gd name="connsiteY36" fmla="*/ 2021759 h 13428667"/>
              <a:gd name="connsiteX37" fmla="*/ 0 w 15797999"/>
              <a:gd name="connsiteY37" fmla="*/ 5008065 h 13428667"/>
              <a:gd name="connsiteX38" fmla="*/ 4073065 w 15797999"/>
              <a:gd name="connsiteY38" fmla="*/ 9580984 h 13428667"/>
              <a:gd name="connsiteX39" fmla="*/ 9616162 w 15797999"/>
              <a:gd name="connsiteY39" fmla="*/ 623276 h 13428667"/>
              <a:gd name="connsiteX40" fmla="*/ 10513908 w 15797999"/>
              <a:gd name="connsiteY40" fmla="*/ 94156 h 13428667"/>
              <a:gd name="connsiteX41" fmla="*/ 13455419 w 15797999"/>
              <a:gd name="connsiteY41" fmla="*/ 0 h 13428667"/>
              <a:gd name="connsiteX42" fmla="*/ 6398610 w 15797999"/>
              <a:gd name="connsiteY42" fmla="*/ 11473190 h 13428667"/>
              <a:gd name="connsiteX43" fmla="*/ 6099563 w 15797999"/>
              <a:gd name="connsiteY43" fmla="*/ 10965805 h 13428667"/>
              <a:gd name="connsiteX44" fmla="*/ 12496771 w 15797999"/>
              <a:gd name="connsiteY44" fmla="*/ 565013 h 13428667"/>
              <a:gd name="connsiteX45" fmla="*/ 13455419 w 15797999"/>
              <a:gd name="connsiteY45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5447411 w 15797999"/>
              <a:gd name="connsiteY36" fmla="*/ 1044297 h 13428667"/>
              <a:gd name="connsiteX37" fmla="*/ 0 w 15797999"/>
              <a:gd name="connsiteY37" fmla="*/ 5008065 h 13428667"/>
              <a:gd name="connsiteX38" fmla="*/ 4073065 w 15797999"/>
              <a:gd name="connsiteY38" fmla="*/ 9580984 h 13428667"/>
              <a:gd name="connsiteX39" fmla="*/ 9616162 w 15797999"/>
              <a:gd name="connsiteY39" fmla="*/ 623276 h 13428667"/>
              <a:gd name="connsiteX40" fmla="*/ 10513908 w 15797999"/>
              <a:gd name="connsiteY40" fmla="*/ 94156 h 13428667"/>
              <a:gd name="connsiteX41" fmla="*/ 13455419 w 15797999"/>
              <a:gd name="connsiteY41" fmla="*/ 0 h 13428667"/>
              <a:gd name="connsiteX42" fmla="*/ 6398610 w 15797999"/>
              <a:gd name="connsiteY42" fmla="*/ 11473190 h 13428667"/>
              <a:gd name="connsiteX43" fmla="*/ 6099563 w 15797999"/>
              <a:gd name="connsiteY43" fmla="*/ 10965805 h 13428667"/>
              <a:gd name="connsiteX44" fmla="*/ 12496771 w 15797999"/>
              <a:gd name="connsiteY44" fmla="*/ 565013 h 13428667"/>
              <a:gd name="connsiteX45" fmla="*/ 13455419 w 15797999"/>
              <a:gd name="connsiteY45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12321177 w 15797999"/>
              <a:gd name="connsiteY26" fmla="*/ 6562228 h 13428667"/>
              <a:gd name="connsiteX27" fmla="*/ 8741190 w 15797999"/>
              <a:gd name="connsiteY27" fmla="*/ 12403851 h 13428667"/>
              <a:gd name="connsiteX28" fmla="*/ 8442145 w 15797999"/>
              <a:gd name="connsiteY28" fmla="*/ 11896466 h 13428667"/>
              <a:gd name="connsiteX29" fmla="*/ 14839353 w 15797999"/>
              <a:gd name="connsiteY29" fmla="*/ 1495676 h 13428667"/>
              <a:gd name="connsiteX30" fmla="*/ 15797999 w 15797999"/>
              <a:gd name="connsiteY30" fmla="*/ 930662 h 13428667"/>
              <a:gd name="connsiteX31" fmla="*/ 10747050 w 15797999"/>
              <a:gd name="connsiteY31" fmla="*/ 786761 h 13428667"/>
              <a:gd name="connsiteX32" fmla="*/ 5122358 w 15797999"/>
              <a:gd name="connsiteY32" fmla="*/ 9936384 h 13428667"/>
              <a:gd name="connsiteX33" fmla="*/ 4865784 w 15797999"/>
              <a:gd name="connsiteY33" fmla="*/ 9501062 h 13428667"/>
              <a:gd name="connsiteX34" fmla="*/ 9925026 w 15797999"/>
              <a:gd name="connsiteY34" fmla="*/ 1271251 h 13428667"/>
              <a:gd name="connsiteX35" fmla="*/ 10747050 w 15797999"/>
              <a:gd name="connsiteY35" fmla="*/ 786761 h 13428667"/>
              <a:gd name="connsiteX36" fmla="*/ 10513908 w 15797999"/>
              <a:gd name="connsiteY36" fmla="*/ 94156 h 13428667"/>
              <a:gd name="connsiteX37" fmla="*/ 5447411 w 15797999"/>
              <a:gd name="connsiteY37" fmla="*/ 1044297 h 13428667"/>
              <a:gd name="connsiteX38" fmla="*/ 0 w 15797999"/>
              <a:gd name="connsiteY38" fmla="*/ 5008065 h 13428667"/>
              <a:gd name="connsiteX39" fmla="*/ 4073065 w 15797999"/>
              <a:gd name="connsiteY39" fmla="*/ 9580984 h 13428667"/>
              <a:gd name="connsiteX40" fmla="*/ 9616162 w 15797999"/>
              <a:gd name="connsiteY40" fmla="*/ 623276 h 13428667"/>
              <a:gd name="connsiteX41" fmla="*/ 10513908 w 15797999"/>
              <a:gd name="connsiteY41" fmla="*/ 94156 h 13428667"/>
              <a:gd name="connsiteX42" fmla="*/ 13455419 w 15797999"/>
              <a:gd name="connsiteY42" fmla="*/ 0 h 13428667"/>
              <a:gd name="connsiteX43" fmla="*/ 6398610 w 15797999"/>
              <a:gd name="connsiteY43" fmla="*/ 11473190 h 13428667"/>
              <a:gd name="connsiteX44" fmla="*/ 6099563 w 15797999"/>
              <a:gd name="connsiteY44" fmla="*/ 10965805 h 13428667"/>
              <a:gd name="connsiteX45" fmla="*/ 12496771 w 15797999"/>
              <a:gd name="connsiteY45" fmla="*/ 565013 h 13428667"/>
              <a:gd name="connsiteX46" fmla="*/ 13455419 w 15797999"/>
              <a:gd name="connsiteY46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15158970 w 15797999"/>
              <a:gd name="connsiteY26" fmla="*/ 6246918 h 13428667"/>
              <a:gd name="connsiteX27" fmla="*/ 8741190 w 15797999"/>
              <a:gd name="connsiteY27" fmla="*/ 12403851 h 13428667"/>
              <a:gd name="connsiteX28" fmla="*/ 8442145 w 15797999"/>
              <a:gd name="connsiteY28" fmla="*/ 11896466 h 13428667"/>
              <a:gd name="connsiteX29" fmla="*/ 14839353 w 15797999"/>
              <a:gd name="connsiteY29" fmla="*/ 1495676 h 13428667"/>
              <a:gd name="connsiteX30" fmla="*/ 15797999 w 15797999"/>
              <a:gd name="connsiteY30" fmla="*/ 930662 h 13428667"/>
              <a:gd name="connsiteX31" fmla="*/ 10747050 w 15797999"/>
              <a:gd name="connsiteY31" fmla="*/ 786761 h 13428667"/>
              <a:gd name="connsiteX32" fmla="*/ 5122358 w 15797999"/>
              <a:gd name="connsiteY32" fmla="*/ 9936384 h 13428667"/>
              <a:gd name="connsiteX33" fmla="*/ 4865784 w 15797999"/>
              <a:gd name="connsiteY33" fmla="*/ 9501062 h 13428667"/>
              <a:gd name="connsiteX34" fmla="*/ 9925026 w 15797999"/>
              <a:gd name="connsiteY34" fmla="*/ 1271251 h 13428667"/>
              <a:gd name="connsiteX35" fmla="*/ 10747050 w 15797999"/>
              <a:gd name="connsiteY35" fmla="*/ 786761 h 13428667"/>
              <a:gd name="connsiteX36" fmla="*/ 10513908 w 15797999"/>
              <a:gd name="connsiteY36" fmla="*/ 94156 h 13428667"/>
              <a:gd name="connsiteX37" fmla="*/ 5447411 w 15797999"/>
              <a:gd name="connsiteY37" fmla="*/ 1044297 h 13428667"/>
              <a:gd name="connsiteX38" fmla="*/ 0 w 15797999"/>
              <a:gd name="connsiteY38" fmla="*/ 5008065 h 13428667"/>
              <a:gd name="connsiteX39" fmla="*/ 4073065 w 15797999"/>
              <a:gd name="connsiteY39" fmla="*/ 9580984 h 13428667"/>
              <a:gd name="connsiteX40" fmla="*/ 9616162 w 15797999"/>
              <a:gd name="connsiteY40" fmla="*/ 623276 h 13428667"/>
              <a:gd name="connsiteX41" fmla="*/ 10513908 w 15797999"/>
              <a:gd name="connsiteY41" fmla="*/ 94156 h 13428667"/>
              <a:gd name="connsiteX42" fmla="*/ 13455419 w 15797999"/>
              <a:gd name="connsiteY42" fmla="*/ 0 h 13428667"/>
              <a:gd name="connsiteX43" fmla="*/ 6398610 w 15797999"/>
              <a:gd name="connsiteY43" fmla="*/ 11473190 h 13428667"/>
              <a:gd name="connsiteX44" fmla="*/ 6099563 w 15797999"/>
              <a:gd name="connsiteY44" fmla="*/ 10965805 h 13428667"/>
              <a:gd name="connsiteX45" fmla="*/ 12496771 w 15797999"/>
              <a:gd name="connsiteY45" fmla="*/ 565013 h 13428667"/>
              <a:gd name="connsiteX46" fmla="*/ 13455419 w 15797999"/>
              <a:gd name="connsiteY46" fmla="*/ 0 h 13428667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020764 w 15797999"/>
              <a:gd name="connsiteY21" fmla="*/ 12498007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616162 w 15797999"/>
              <a:gd name="connsiteY40" fmla="*/ 623276 h 12921283"/>
              <a:gd name="connsiteX41" fmla="*/ 10513908 w 15797999"/>
              <a:gd name="connsiteY41" fmla="*/ 94156 h 12921283"/>
              <a:gd name="connsiteX42" fmla="*/ 13455419 w 15797999"/>
              <a:gd name="connsiteY42" fmla="*/ 0 h 12921283"/>
              <a:gd name="connsiteX43" fmla="*/ 6398610 w 15797999"/>
              <a:gd name="connsiteY43" fmla="*/ 11473190 h 12921283"/>
              <a:gd name="connsiteX44" fmla="*/ 6099563 w 15797999"/>
              <a:gd name="connsiteY44" fmla="*/ 10965805 h 12921283"/>
              <a:gd name="connsiteX45" fmla="*/ 12496771 w 15797999"/>
              <a:gd name="connsiteY45" fmla="*/ 565013 h 12921283"/>
              <a:gd name="connsiteX46" fmla="*/ 13455419 w 15797999"/>
              <a:gd name="connsiteY46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616162 w 15797999"/>
              <a:gd name="connsiteY40" fmla="*/ 623276 h 12921283"/>
              <a:gd name="connsiteX41" fmla="*/ 10513908 w 15797999"/>
              <a:gd name="connsiteY41" fmla="*/ 94156 h 12921283"/>
              <a:gd name="connsiteX42" fmla="*/ 13455419 w 15797999"/>
              <a:gd name="connsiteY42" fmla="*/ 0 h 12921283"/>
              <a:gd name="connsiteX43" fmla="*/ 6398610 w 15797999"/>
              <a:gd name="connsiteY43" fmla="*/ 11473190 h 12921283"/>
              <a:gd name="connsiteX44" fmla="*/ 6099563 w 15797999"/>
              <a:gd name="connsiteY44" fmla="*/ 10965805 h 12921283"/>
              <a:gd name="connsiteX45" fmla="*/ 12496771 w 15797999"/>
              <a:gd name="connsiteY45" fmla="*/ 565013 h 12921283"/>
              <a:gd name="connsiteX46" fmla="*/ 13455419 w 15797999"/>
              <a:gd name="connsiteY46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10513908 w 15797999"/>
              <a:gd name="connsiteY40" fmla="*/ 94156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104004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10104004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9946349 w 15797999"/>
              <a:gd name="connsiteY36" fmla="*/ 283343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946349 w 15797999"/>
              <a:gd name="connsiteY40" fmla="*/ 283343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9946349 w 15797999"/>
              <a:gd name="connsiteY36" fmla="*/ 283343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9946349 w 15797999"/>
              <a:gd name="connsiteY40" fmla="*/ 283343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198597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10198597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324722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10324722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5797999" h="12921283">
                <a:moveTo>
                  <a:pt x="13028759" y="2976334"/>
                </a:moveTo>
                <a:lnTo>
                  <a:pt x="7404064" y="12125956"/>
                </a:lnTo>
                <a:lnTo>
                  <a:pt x="7147493" y="11690634"/>
                </a:lnTo>
                <a:lnTo>
                  <a:pt x="12206735" y="3460824"/>
                </a:lnTo>
                <a:lnTo>
                  <a:pt x="13028759" y="2976334"/>
                </a:lnTo>
                <a:close/>
                <a:moveTo>
                  <a:pt x="10686177" y="2045671"/>
                </a:moveTo>
                <a:lnTo>
                  <a:pt x="5061483" y="11195294"/>
                </a:lnTo>
                <a:lnTo>
                  <a:pt x="4804910" y="10759973"/>
                </a:lnTo>
                <a:lnTo>
                  <a:pt x="9864154" y="2530161"/>
                </a:lnTo>
                <a:lnTo>
                  <a:pt x="10686177" y="2045671"/>
                </a:lnTo>
                <a:close/>
                <a:moveTo>
                  <a:pt x="14420155" y="1955479"/>
                </a:moveTo>
                <a:lnTo>
                  <a:pt x="7804781" y="12640391"/>
                </a:lnTo>
                <a:lnTo>
                  <a:pt x="7064300" y="12921283"/>
                </a:lnTo>
                <a:lnTo>
                  <a:pt x="13461508" y="2520493"/>
                </a:lnTo>
                <a:lnTo>
                  <a:pt x="14420155" y="1955479"/>
                </a:lnTo>
                <a:close/>
                <a:moveTo>
                  <a:pt x="13089633" y="1717422"/>
                </a:moveTo>
                <a:lnTo>
                  <a:pt x="7464938" y="10867044"/>
                </a:lnTo>
                <a:lnTo>
                  <a:pt x="7208367" y="10431723"/>
                </a:lnTo>
                <a:lnTo>
                  <a:pt x="12267608" y="2201912"/>
                </a:lnTo>
                <a:lnTo>
                  <a:pt x="13089633" y="1717422"/>
                </a:lnTo>
                <a:close/>
                <a:moveTo>
                  <a:pt x="12077574" y="1024816"/>
                </a:moveTo>
                <a:lnTo>
                  <a:pt x="5462198" y="11709731"/>
                </a:lnTo>
                <a:lnTo>
                  <a:pt x="4721718" y="11990622"/>
                </a:lnTo>
                <a:lnTo>
                  <a:pt x="11118927" y="1589830"/>
                </a:lnTo>
                <a:lnTo>
                  <a:pt x="12077574" y="1024816"/>
                </a:lnTo>
                <a:close/>
                <a:moveTo>
                  <a:pt x="15797999" y="930662"/>
                </a:moveTo>
                <a:lnTo>
                  <a:pt x="15158970" y="6246918"/>
                </a:lnTo>
                <a:lnTo>
                  <a:pt x="8741190" y="12403851"/>
                </a:lnTo>
                <a:lnTo>
                  <a:pt x="8442145" y="11896466"/>
                </a:lnTo>
                <a:lnTo>
                  <a:pt x="14839353" y="1495676"/>
                </a:lnTo>
                <a:lnTo>
                  <a:pt x="15797999" y="930662"/>
                </a:lnTo>
                <a:close/>
                <a:moveTo>
                  <a:pt x="10747050" y="786761"/>
                </a:moveTo>
                <a:lnTo>
                  <a:pt x="5122358" y="9936384"/>
                </a:lnTo>
                <a:lnTo>
                  <a:pt x="4865784" y="9501062"/>
                </a:lnTo>
                <a:lnTo>
                  <a:pt x="9925026" y="1271251"/>
                </a:lnTo>
                <a:lnTo>
                  <a:pt x="10747050" y="786761"/>
                </a:lnTo>
                <a:close/>
                <a:moveTo>
                  <a:pt x="10324722" y="251812"/>
                </a:moveTo>
                <a:lnTo>
                  <a:pt x="5447411" y="1044297"/>
                </a:lnTo>
                <a:lnTo>
                  <a:pt x="0" y="5008065"/>
                </a:lnTo>
                <a:lnTo>
                  <a:pt x="4073065" y="10369260"/>
                </a:lnTo>
                <a:lnTo>
                  <a:pt x="10324722" y="251812"/>
                </a:lnTo>
                <a:close/>
                <a:moveTo>
                  <a:pt x="13455419" y="0"/>
                </a:moveTo>
                <a:lnTo>
                  <a:pt x="6398610" y="11473190"/>
                </a:lnTo>
                <a:lnTo>
                  <a:pt x="6099563" y="10965805"/>
                </a:lnTo>
                <a:lnTo>
                  <a:pt x="12496771" y="565013"/>
                </a:lnTo>
                <a:lnTo>
                  <a:pt x="1345541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26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3779837" y="11430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9025037" y="40386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3779837" y="69708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14282837" y="12192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4282837" y="70470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80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9342437" y="11430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4587637" y="40386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9342437" y="69708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4084637" y="40386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50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1692037" y="35052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6446837" y="64374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189037" y="35052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16949837" y="64374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467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9228437" y="4230524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2776637" y="41910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5654437" y="4230524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49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8034437" y="14478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2776637" y="41910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7958237" y="71994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40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53838" cy="89154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8524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21"/>
          <p:cNvSpPr>
            <a:spLocks noGrp="1"/>
          </p:cNvSpPr>
          <p:nvPr>
            <p:ph type="pic" sz="quarter" idx="12"/>
          </p:nvPr>
        </p:nvSpPr>
        <p:spPr>
          <a:xfrm>
            <a:off x="960437" y="762000"/>
            <a:ext cx="8509000" cy="6985565"/>
          </a:xfrm>
          <a:prstGeom prst="plus">
            <a:avLst>
              <a:gd name="adj" fmla="val 35666"/>
            </a:avLst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1"/>
          <p:cNvSpPr>
            <a:spLocks noGrp="1"/>
          </p:cNvSpPr>
          <p:nvPr>
            <p:ph type="pic" sz="quarter" idx="13"/>
          </p:nvPr>
        </p:nvSpPr>
        <p:spPr>
          <a:xfrm>
            <a:off x="7234237" y="2971800"/>
            <a:ext cx="8509000" cy="6985565"/>
          </a:xfrm>
          <a:prstGeom prst="plus">
            <a:avLst>
              <a:gd name="adj" fmla="val 35666"/>
            </a:avLst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รูปภาพ 21"/>
          <p:cNvSpPr>
            <a:spLocks noGrp="1"/>
          </p:cNvSpPr>
          <p:nvPr>
            <p:ph type="pic" sz="quarter" idx="14"/>
          </p:nvPr>
        </p:nvSpPr>
        <p:spPr>
          <a:xfrm>
            <a:off x="13558837" y="5282635"/>
            <a:ext cx="8509000" cy="6985565"/>
          </a:xfrm>
          <a:prstGeom prst="plus">
            <a:avLst>
              <a:gd name="adj" fmla="val 35666"/>
            </a:avLst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1922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5795963"/>
            <a:ext cx="24349075" cy="7920037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0150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10104438" y="0"/>
            <a:ext cx="14219237" cy="137160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5210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23675" cy="72390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8040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2971800"/>
            <a:ext cx="24323675" cy="472440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05175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2971800"/>
            <a:ext cx="20543837" cy="670560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62719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30163" y="3115733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12748684" y="7848600"/>
            <a:ext cx="11544828" cy="4004734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1544828 w 12771436"/>
              <a:gd name="connsiteY2" fmla="*/ 8467 h 3962400"/>
              <a:gd name="connsiteX3" fmla="*/ 12111036 w 12771436"/>
              <a:gd name="connsiteY3" fmla="*/ 0 h 3962400"/>
              <a:gd name="connsiteX4" fmla="*/ 12771436 w 12771436"/>
              <a:gd name="connsiteY4" fmla="*/ 660400 h 3962400"/>
              <a:gd name="connsiteX5" fmla="*/ 12771436 w 12771436"/>
              <a:gd name="connsiteY5" fmla="*/ 3302000 h 3962400"/>
              <a:gd name="connsiteX6" fmla="*/ 12111036 w 12771436"/>
              <a:gd name="connsiteY6" fmla="*/ 3962400 h 3962400"/>
              <a:gd name="connsiteX7" fmla="*/ 660400 w 12771436"/>
              <a:gd name="connsiteY7" fmla="*/ 3962400 h 3962400"/>
              <a:gd name="connsiteX8" fmla="*/ 0 w 12771436"/>
              <a:gd name="connsiteY8" fmla="*/ 3302000 h 3962400"/>
              <a:gd name="connsiteX9" fmla="*/ 0 w 12771436"/>
              <a:gd name="connsiteY9" fmla="*/ 660400 h 3962400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111036 w 12771436"/>
              <a:gd name="connsiteY3" fmla="*/ 0 h 3970867"/>
              <a:gd name="connsiteX4" fmla="*/ 12771436 w 12771436"/>
              <a:gd name="connsiteY4" fmla="*/ 660400 h 3970867"/>
              <a:gd name="connsiteX5" fmla="*/ 12771436 w 12771436"/>
              <a:gd name="connsiteY5" fmla="*/ 3302000 h 3970867"/>
              <a:gd name="connsiteX6" fmla="*/ 12111036 w 12771436"/>
              <a:gd name="connsiteY6" fmla="*/ 3962400 h 3970867"/>
              <a:gd name="connsiteX7" fmla="*/ 11680294 w 12771436"/>
              <a:gd name="connsiteY7" fmla="*/ 3970867 h 3970867"/>
              <a:gd name="connsiteX8" fmla="*/ 660400 w 12771436"/>
              <a:gd name="connsiteY8" fmla="*/ 3962400 h 3970867"/>
              <a:gd name="connsiteX9" fmla="*/ 0 w 12771436"/>
              <a:gd name="connsiteY9" fmla="*/ 3302000 h 3970867"/>
              <a:gd name="connsiteX10" fmla="*/ 0 w 12771436"/>
              <a:gd name="connsiteY10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660400 h 3970867"/>
              <a:gd name="connsiteX4" fmla="*/ 12771436 w 12771436"/>
              <a:gd name="connsiteY4" fmla="*/ 3302000 h 3970867"/>
              <a:gd name="connsiteX5" fmla="*/ 12111036 w 12771436"/>
              <a:gd name="connsiteY5" fmla="*/ 3962400 h 3970867"/>
              <a:gd name="connsiteX6" fmla="*/ 11680294 w 12771436"/>
              <a:gd name="connsiteY6" fmla="*/ 3970867 h 3970867"/>
              <a:gd name="connsiteX7" fmla="*/ 660400 w 12771436"/>
              <a:gd name="connsiteY7" fmla="*/ 3962400 h 3970867"/>
              <a:gd name="connsiteX8" fmla="*/ 0 w 12771436"/>
              <a:gd name="connsiteY8" fmla="*/ 3302000 h 3970867"/>
              <a:gd name="connsiteX9" fmla="*/ 0 w 12771436"/>
              <a:gd name="connsiteY9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3302000 h 3970867"/>
              <a:gd name="connsiteX4" fmla="*/ 12111036 w 12771436"/>
              <a:gd name="connsiteY4" fmla="*/ 3962400 h 3970867"/>
              <a:gd name="connsiteX5" fmla="*/ 11680294 w 12771436"/>
              <a:gd name="connsiteY5" fmla="*/ 3970867 h 3970867"/>
              <a:gd name="connsiteX6" fmla="*/ 660400 w 12771436"/>
              <a:gd name="connsiteY6" fmla="*/ 3962400 h 3970867"/>
              <a:gd name="connsiteX7" fmla="*/ 0 w 12771436"/>
              <a:gd name="connsiteY7" fmla="*/ 3302000 h 3970867"/>
              <a:gd name="connsiteX8" fmla="*/ 0 w 12771436"/>
              <a:gd name="connsiteY8" fmla="*/ 660400 h 3970867"/>
              <a:gd name="connsiteX0" fmla="*/ 0 w 12111036"/>
              <a:gd name="connsiteY0" fmla="*/ 660400 h 3970867"/>
              <a:gd name="connsiteX1" fmla="*/ 660400 w 12111036"/>
              <a:gd name="connsiteY1" fmla="*/ 0 h 3970867"/>
              <a:gd name="connsiteX2" fmla="*/ 11544828 w 12111036"/>
              <a:gd name="connsiteY2" fmla="*/ 8467 h 3970867"/>
              <a:gd name="connsiteX3" fmla="*/ 12111036 w 12111036"/>
              <a:gd name="connsiteY3" fmla="*/ 3962400 h 3970867"/>
              <a:gd name="connsiteX4" fmla="*/ 11680294 w 12111036"/>
              <a:gd name="connsiteY4" fmla="*/ 3970867 h 3970867"/>
              <a:gd name="connsiteX5" fmla="*/ 660400 w 12111036"/>
              <a:gd name="connsiteY5" fmla="*/ 3962400 h 3970867"/>
              <a:gd name="connsiteX6" fmla="*/ 0 w 12111036"/>
              <a:gd name="connsiteY6" fmla="*/ 3302000 h 3970867"/>
              <a:gd name="connsiteX7" fmla="*/ 0 w 12111036"/>
              <a:gd name="connsiteY7" fmla="*/ 660400 h 3970867"/>
              <a:gd name="connsiteX0" fmla="*/ 0 w 11680294"/>
              <a:gd name="connsiteY0" fmla="*/ 660400 h 3970867"/>
              <a:gd name="connsiteX1" fmla="*/ 660400 w 11680294"/>
              <a:gd name="connsiteY1" fmla="*/ 0 h 3970867"/>
              <a:gd name="connsiteX2" fmla="*/ 11544828 w 11680294"/>
              <a:gd name="connsiteY2" fmla="*/ 8467 h 3970867"/>
              <a:gd name="connsiteX3" fmla="*/ 11680294 w 11680294"/>
              <a:gd name="connsiteY3" fmla="*/ 3970867 h 3970867"/>
              <a:gd name="connsiteX4" fmla="*/ 660400 w 11680294"/>
              <a:gd name="connsiteY4" fmla="*/ 3962400 h 3970867"/>
              <a:gd name="connsiteX5" fmla="*/ 0 w 11680294"/>
              <a:gd name="connsiteY5" fmla="*/ 3302000 h 3970867"/>
              <a:gd name="connsiteX6" fmla="*/ 0 w 11680294"/>
              <a:gd name="connsiteY6" fmla="*/ 660400 h 3970867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477094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544828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4828" h="4004734">
                <a:moveTo>
                  <a:pt x="0" y="660400"/>
                </a:moveTo>
                <a:cubicBezTo>
                  <a:pt x="0" y="295671"/>
                  <a:pt x="295671" y="0"/>
                  <a:pt x="660400" y="0"/>
                </a:cubicBezTo>
                <a:lnTo>
                  <a:pt x="11544828" y="8467"/>
                </a:lnTo>
                <a:lnTo>
                  <a:pt x="11544828" y="4004734"/>
                </a:lnTo>
                <a:lnTo>
                  <a:pt x="660400" y="3962400"/>
                </a:lnTo>
                <a:cubicBezTo>
                  <a:pt x="295671" y="3962400"/>
                  <a:pt x="0" y="3666729"/>
                  <a:pt x="0" y="3302000"/>
                </a:cubicBezTo>
                <a:lnTo>
                  <a:pt x="0" y="66040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4092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22753" y="2819400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12778847" y="2827867"/>
            <a:ext cx="11544828" cy="4004734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1544828 w 12771436"/>
              <a:gd name="connsiteY2" fmla="*/ 8467 h 3962400"/>
              <a:gd name="connsiteX3" fmla="*/ 12111036 w 12771436"/>
              <a:gd name="connsiteY3" fmla="*/ 0 h 3962400"/>
              <a:gd name="connsiteX4" fmla="*/ 12771436 w 12771436"/>
              <a:gd name="connsiteY4" fmla="*/ 660400 h 3962400"/>
              <a:gd name="connsiteX5" fmla="*/ 12771436 w 12771436"/>
              <a:gd name="connsiteY5" fmla="*/ 3302000 h 3962400"/>
              <a:gd name="connsiteX6" fmla="*/ 12111036 w 12771436"/>
              <a:gd name="connsiteY6" fmla="*/ 3962400 h 3962400"/>
              <a:gd name="connsiteX7" fmla="*/ 660400 w 12771436"/>
              <a:gd name="connsiteY7" fmla="*/ 3962400 h 3962400"/>
              <a:gd name="connsiteX8" fmla="*/ 0 w 12771436"/>
              <a:gd name="connsiteY8" fmla="*/ 3302000 h 3962400"/>
              <a:gd name="connsiteX9" fmla="*/ 0 w 12771436"/>
              <a:gd name="connsiteY9" fmla="*/ 660400 h 3962400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111036 w 12771436"/>
              <a:gd name="connsiteY3" fmla="*/ 0 h 3970867"/>
              <a:gd name="connsiteX4" fmla="*/ 12771436 w 12771436"/>
              <a:gd name="connsiteY4" fmla="*/ 660400 h 3970867"/>
              <a:gd name="connsiteX5" fmla="*/ 12771436 w 12771436"/>
              <a:gd name="connsiteY5" fmla="*/ 3302000 h 3970867"/>
              <a:gd name="connsiteX6" fmla="*/ 12111036 w 12771436"/>
              <a:gd name="connsiteY6" fmla="*/ 3962400 h 3970867"/>
              <a:gd name="connsiteX7" fmla="*/ 11680294 w 12771436"/>
              <a:gd name="connsiteY7" fmla="*/ 3970867 h 3970867"/>
              <a:gd name="connsiteX8" fmla="*/ 660400 w 12771436"/>
              <a:gd name="connsiteY8" fmla="*/ 3962400 h 3970867"/>
              <a:gd name="connsiteX9" fmla="*/ 0 w 12771436"/>
              <a:gd name="connsiteY9" fmla="*/ 3302000 h 3970867"/>
              <a:gd name="connsiteX10" fmla="*/ 0 w 12771436"/>
              <a:gd name="connsiteY10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660400 h 3970867"/>
              <a:gd name="connsiteX4" fmla="*/ 12771436 w 12771436"/>
              <a:gd name="connsiteY4" fmla="*/ 3302000 h 3970867"/>
              <a:gd name="connsiteX5" fmla="*/ 12111036 w 12771436"/>
              <a:gd name="connsiteY5" fmla="*/ 3962400 h 3970867"/>
              <a:gd name="connsiteX6" fmla="*/ 11680294 w 12771436"/>
              <a:gd name="connsiteY6" fmla="*/ 3970867 h 3970867"/>
              <a:gd name="connsiteX7" fmla="*/ 660400 w 12771436"/>
              <a:gd name="connsiteY7" fmla="*/ 3962400 h 3970867"/>
              <a:gd name="connsiteX8" fmla="*/ 0 w 12771436"/>
              <a:gd name="connsiteY8" fmla="*/ 3302000 h 3970867"/>
              <a:gd name="connsiteX9" fmla="*/ 0 w 12771436"/>
              <a:gd name="connsiteY9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3302000 h 3970867"/>
              <a:gd name="connsiteX4" fmla="*/ 12111036 w 12771436"/>
              <a:gd name="connsiteY4" fmla="*/ 3962400 h 3970867"/>
              <a:gd name="connsiteX5" fmla="*/ 11680294 w 12771436"/>
              <a:gd name="connsiteY5" fmla="*/ 3970867 h 3970867"/>
              <a:gd name="connsiteX6" fmla="*/ 660400 w 12771436"/>
              <a:gd name="connsiteY6" fmla="*/ 3962400 h 3970867"/>
              <a:gd name="connsiteX7" fmla="*/ 0 w 12771436"/>
              <a:gd name="connsiteY7" fmla="*/ 3302000 h 3970867"/>
              <a:gd name="connsiteX8" fmla="*/ 0 w 12771436"/>
              <a:gd name="connsiteY8" fmla="*/ 660400 h 3970867"/>
              <a:gd name="connsiteX0" fmla="*/ 0 w 12111036"/>
              <a:gd name="connsiteY0" fmla="*/ 660400 h 3970867"/>
              <a:gd name="connsiteX1" fmla="*/ 660400 w 12111036"/>
              <a:gd name="connsiteY1" fmla="*/ 0 h 3970867"/>
              <a:gd name="connsiteX2" fmla="*/ 11544828 w 12111036"/>
              <a:gd name="connsiteY2" fmla="*/ 8467 h 3970867"/>
              <a:gd name="connsiteX3" fmla="*/ 12111036 w 12111036"/>
              <a:gd name="connsiteY3" fmla="*/ 3962400 h 3970867"/>
              <a:gd name="connsiteX4" fmla="*/ 11680294 w 12111036"/>
              <a:gd name="connsiteY4" fmla="*/ 3970867 h 3970867"/>
              <a:gd name="connsiteX5" fmla="*/ 660400 w 12111036"/>
              <a:gd name="connsiteY5" fmla="*/ 3962400 h 3970867"/>
              <a:gd name="connsiteX6" fmla="*/ 0 w 12111036"/>
              <a:gd name="connsiteY6" fmla="*/ 3302000 h 3970867"/>
              <a:gd name="connsiteX7" fmla="*/ 0 w 12111036"/>
              <a:gd name="connsiteY7" fmla="*/ 660400 h 3970867"/>
              <a:gd name="connsiteX0" fmla="*/ 0 w 11680294"/>
              <a:gd name="connsiteY0" fmla="*/ 660400 h 3970867"/>
              <a:gd name="connsiteX1" fmla="*/ 660400 w 11680294"/>
              <a:gd name="connsiteY1" fmla="*/ 0 h 3970867"/>
              <a:gd name="connsiteX2" fmla="*/ 11544828 w 11680294"/>
              <a:gd name="connsiteY2" fmla="*/ 8467 h 3970867"/>
              <a:gd name="connsiteX3" fmla="*/ 11680294 w 11680294"/>
              <a:gd name="connsiteY3" fmla="*/ 3970867 h 3970867"/>
              <a:gd name="connsiteX4" fmla="*/ 660400 w 11680294"/>
              <a:gd name="connsiteY4" fmla="*/ 3962400 h 3970867"/>
              <a:gd name="connsiteX5" fmla="*/ 0 w 11680294"/>
              <a:gd name="connsiteY5" fmla="*/ 3302000 h 3970867"/>
              <a:gd name="connsiteX6" fmla="*/ 0 w 11680294"/>
              <a:gd name="connsiteY6" fmla="*/ 660400 h 3970867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477094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544828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4828" h="4004734">
                <a:moveTo>
                  <a:pt x="0" y="660400"/>
                </a:moveTo>
                <a:cubicBezTo>
                  <a:pt x="0" y="295671"/>
                  <a:pt x="295671" y="0"/>
                  <a:pt x="660400" y="0"/>
                </a:cubicBezTo>
                <a:lnTo>
                  <a:pt x="11544828" y="8467"/>
                </a:lnTo>
                <a:lnTo>
                  <a:pt x="11544828" y="4004734"/>
                </a:lnTo>
                <a:lnTo>
                  <a:pt x="660400" y="3962400"/>
                </a:lnTo>
                <a:cubicBezTo>
                  <a:pt x="295671" y="3962400"/>
                  <a:pt x="0" y="3666729"/>
                  <a:pt x="0" y="3302000"/>
                </a:cubicBezTo>
                <a:lnTo>
                  <a:pt x="0" y="66040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-52916" y="8128001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5" name="ตัวแทนรูปภาพ 14"/>
          <p:cNvSpPr>
            <a:spLocks noGrp="1"/>
          </p:cNvSpPr>
          <p:nvPr>
            <p:ph type="pic" sz="quarter" idx="13"/>
          </p:nvPr>
        </p:nvSpPr>
        <p:spPr>
          <a:xfrm>
            <a:off x="12748684" y="8136468"/>
            <a:ext cx="11544828" cy="4004734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1544828 w 12771436"/>
              <a:gd name="connsiteY2" fmla="*/ 8467 h 3962400"/>
              <a:gd name="connsiteX3" fmla="*/ 12111036 w 12771436"/>
              <a:gd name="connsiteY3" fmla="*/ 0 h 3962400"/>
              <a:gd name="connsiteX4" fmla="*/ 12771436 w 12771436"/>
              <a:gd name="connsiteY4" fmla="*/ 660400 h 3962400"/>
              <a:gd name="connsiteX5" fmla="*/ 12771436 w 12771436"/>
              <a:gd name="connsiteY5" fmla="*/ 3302000 h 3962400"/>
              <a:gd name="connsiteX6" fmla="*/ 12111036 w 12771436"/>
              <a:gd name="connsiteY6" fmla="*/ 3962400 h 3962400"/>
              <a:gd name="connsiteX7" fmla="*/ 660400 w 12771436"/>
              <a:gd name="connsiteY7" fmla="*/ 3962400 h 3962400"/>
              <a:gd name="connsiteX8" fmla="*/ 0 w 12771436"/>
              <a:gd name="connsiteY8" fmla="*/ 3302000 h 3962400"/>
              <a:gd name="connsiteX9" fmla="*/ 0 w 12771436"/>
              <a:gd name="connsiteY9" fmla="*/ 660400 h 3962400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111036 w 12771436"/>
              <a:gd name="connsiteY3" fmla="*/ 0 h 3970867"/>
              <a:gd name="connsiteX4" fmla="*/ 12771436 w 12771436"/>
              <a:gd name="connsiteY4" fmla="*/ 660400 h 3970867"/>
              <a:gd name="connsiteX5" fmla="*/ 12771436 w 12771436"/>
              <a:gd name="connsiteY5" fmla="*/ 3302000 h 3970867"/>
              <a:gd name="connsiteX6" fmla="*/ 12111036 w 12771436"/>
              <a:gd name="connsiteY6" fmla="*/ 3962400 h 3970867"/>
              <a:gd name="connsiteX7" fmla="*/ 11680294 w 12771436"/>
              <a:gd name="connsiteY7" fmla="*/ 3970867 h 3970867"/>
              <a:gd name="connsiteX8" fmla="*/ 660400 w 12771436"/>
              <a:gd name="connsiteY8" fmla="*/ 3962400 h 3970867"/>
              <a:gd name="connsiteX9" fmla="*/ 0 w 12771436"/>
              <a:gd name="connsiteY9" fmla="*/ 3302000 h 3970867"/>
              <a:gd name="connsiteX10" fmla="*/ 0 w 12771436"/>
              <a:gd name="connsiteY10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660400 h 3970867"/>
              <a:gd name="connsiteX4" fmla="*/ 12771436 w 12771436"/>
              <a:gd name="connsiteY4" fmla="*/ 3302000 h 3970867"/>
              <a:gd name="connsiteX5" fmla="*/ 12111036 w 12771436"/>
              <a:gd name="connsiteY5" fmla="*/ 3962400 h 3970867"/>
              <a:gd name="connsiteX6" fmla="*/ 11680294 w 12771436"/>
              <a:gd name="connsiteY6" fmla="*/ 3970867 h 3970867"/>
              <a:gd name="connsiteX7" fmla="*/ 660400 w 12771436"/>
              <a:gd name="connsiteY7" fmla="*/ 3962400 h 3970867"/>
              <a:gd name="connsiteX8" fmla="*/ 0 w 12771436"/>
              <a:gd name="connsiteY8" fmla="*/ 3302000 h 3970867"/>
              <a:gd name="connsiteX9" fmla="*/ 0 w 12771436"/>
              <a:gd name="connsiteY9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3302000 h 3970867"/>
              <a:gd name="connsiteX4" fmla="*/ 12111036 w 12771436"/>
              <a:gd name="connsiteY4" fmla="*/ 3962400 h 3970867"/>
              <a:gd name="connsiteX5" fmla="*/ 11680294 w 12771436"/>
              <a:gd name="connsiteY5" fmla="*/ 3970867 h 3970867"/>
              <a:gd name="connsiteX6" fmla="*/ 660400 w 12771436"/>
              <a:gd name="connsiteY6" fmla="*/ 3962400 h 3970867"/>
              <a:gd name="connsiteX7" fmla="*/ 0 w 12771436"/>
              <a:gd name="connsiteY7" fmla="*/ 3302000 h 3970867"/>
              <a:gd name="connsiteX8" fmla="*/ 0 w 12771436"/>
              <a:gd name="connsiteY8" fmla="*/ 660400 h 3970867"/>
              <a:gd name="connsiteX0" fmla="*/ 0 w 12111036"/>
              <a:gd name="connsiteY0" fmla="*/ 660400 h 3970867"/>
              <a:gd name="connsiteX1" fmla="*/ 660400 w 12111036"/>
              <a:gd name="connsiteY1" fmla="*/ 0 h 3970867"/>
              <a:gd name="connsiteX2" fmla="*/ 11544828 w 12111036"/>
              <a:gd name="connsiteY2" fmla="*/ 8467 h 3970867"/>
              <a:gd name="connsiteX3" fmla="*/ 12111036 w 12111036"/>
              <a:gd name="connsiteY3" fmla="*/ 3962400 h 3970867"/>
              <a:gd name="connsiteX4" fmla="*/ 11680294 w 12111036"/>
              <a:gd name="connsiteY4" fmla="*/ 3970867 h 3970867"/>
              <a:gd name="connsiteX5" fmla="*/ 660400 w 12111036"/>
              <a:gd name="connsiteY5" fmla="*/ 3962400 h 3970867"/>
              <a:gd name="connsiteX6" fmla="*/ 0 w 12111036"/>
              <a:gd name="connsiteY6" fmla="*/ 3302000 h 3970867"/>
              <a:gd name="connsiteX7" fmla="*/ 0 w 12111036"/>
              <a:gd name="connsiteY7" fmla="*/ 660400 h 3970867"/>
              <a:gd name="connsiteX0" fmla="*/ 0 w 11680294"/>
              <a:gd name="connsiteY0" fmla="*/ 660400 h 3970867"/>
              <a:gd name="connsiteX1" fmla="*/ 660400 w 11680294"/>
              <a:gd name="connsiteY1" fmla="*/ 0 h 3970867"/>
              <a:gd name="connsiteX2" fmla="*/ 11544828 w 11680294"/>
              <a:gd name="connsiteY2" fmla="*/ 8467 h 3970867"/>
              <a:gd name="connsiteX3" fmla="*/ 11680294 w 11680294"/>
              <a:gd name="connsiteY3" fmla="*/ 3970867 h 3970867"/>
              <a:gd name="connsiteX4" fmla="*/ 660400 w 11680294"/>
              <a:gd name="connsiteY4" fmla="*/ 3962400 h 3970867"/>
              <a:gd name="connsiteX5" fmla="*/ 0 w 11680294"/>
              <a:gd name="connsiteY5" fmla="*/ 3302000 h 3970867"/>
              <a:gd name="connsiteX6" fmla="*/ 0 w 11680294"/>
              <a:gd name="connsiteY6" fmla="*/ 660400 h 3970867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477094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544828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4828" h="4004734">
                <a:moveTo>
                  <a:pt x="0" y="660400"/>
                </a:moveTo>
                <a:cubicBezTo>
                  <a:pt x="0" y="295671"/>
                  <a:pt x="295671" y="0"/>
                  <a:pt x="660400" y="0"/>
                </a:cubicBezTo>
                <a:lnTo>
                  <a:pt x="11544828" y="8467"/>
                </a:lnTo>
                <a:lnTo>
                  <a:pt x="11544828" y="4004734"/>
                </a:lnTo>
                <a:lnTo>
                  <a:pt x="660400" y="3962400"/>
                </a:lnTo>
                <a:cubicBezTo>
                  <a:pt x="295671" y="3962400"/>
                  <a:pt x="0" y="3666729"/>
                  <a:pt x="0" y="3302000"/>
                </a:cubicBezTo>
                <a:lnTo>
                  <a:pt x="0" y="66040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63505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30163" y="3259666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-67732" y="7840133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04320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30163" y="3420533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-33866" y="7687733"/>
            <a:ext cx="17377303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  <a:gd name="connsiteX0" fmla="*/ 5757334 w 17377303"/>
              <a:gd name="connsiteY0" fmla="*/ 3953934 h 3962400"/>
              <a:gd name="connsiteX1" fmla="*/ 0 w 17377303"/>
              <a:gd name="connsiteY1" fmla="*/ 25400 h 3962400"/>
              <a:gd name="connsiteX2" fmla="*/ 16716903 w 17377303"/>
              <a:gd name="connsiteY2" fmla="*/ 0 h 3962400"/>
              <a:gd name="connsiteX3" fmla="*/ 17377303 w 17377303"/>
              <a:gd name="connsiteY3" fmla="*/ 660400 h 3962400"/>
              <a:gd name="connsiteX4" fmla="*/ 17377303 w 17377303"/>
              <a:gd name="connsiteY4" fmla="*/ 3302000 h 3962400"/>
              <a:gd name="connsiteX5" fmla="*/ 16716903 w 17377303"/>
              <a:gd name="connsiteY5" fmla="*/ 3962400 h 3962400"/>
              <a:gd name="connsiteX6" fmla="*/ 5757334 w 17377303"/>
              <a:gd name="connsiteY6" fmla="*/ 3953934 h 3962400"/>
              <a:gd name="connsiteX0" fmla="*/ 1 w 17377303"/>
              <a:gd name="connsiteY0" fmla="*/ 4055534 h 4055534"/>
              <a:gd name="connsiteX1" fmla="*/ 0 w 17377303"/>
              <a:gd name="connsiteY1" fmla="*/ 25400 h 4055534"/>
              <a:gd name="connsiteX2" fmla="*/ 16716903 w 17377303"/>
              <a:gd name="connsiteY2" fmla="*/ 0 h 4055534"/>
              <a:gd name="connsiteX3" fmla="*/ 17377303 w 17377303"/>
              <a:gd name="connsiteY3" fmla="*/ 660400 h 4055534"/>
              <a:gd name="connsiteX4" fmla="*/ 17377303 w 17377303"/>
              <a:gd name="connsiteY4" fmla="*/ 3302000 h 4055534"/>
              <a:gd name="connsiteX5" fmla="*/ 16716903 w 17377303"/>
              <a:gd name="connsiteY5" fmla="*/ 3962400 h 4055534"/>
              <a:gd name="connsiteX6" fmla="*/ 1 w 17377303"/>
              <a:gd name="connsiteY6" fmla="*/ 4055534 h 4055534"/>
              <a:gd name="connsiteX0" fmla="*/ 1 w 17377303"/>
              <a:gd name="connsiteY0" fmla="*/ 4064001 h 4064001"/>
              <a:gd name="connsiteX1" fmla="*/ 0 w 17377303"/>
              <a:gd name="connsiteY1" fmla="*/ 0 h 4064001"/>
              <a:gd name="connsiteX2" fmla="*/ 16716903 w 17377303"/>
              <a:gd name="connsiteY2" fmla="*/ 8467 h 4064001"/>
              <a:gd name="connsiteX3" fmla="*/ 17377303 w 17377303"/>
              <a:gd name="connsiteY3" fmla="*/ 668867 h 4064001"/>
              <a:gd name="connsiteX4" fmla="*/ 17377303 w 17377303"/>
              <a:gd name="connsiteY4" fmla="*/ 3310467 h 4064001"/>
              <a:gd name="connsiteX5" fmla="*/ 16716903 w 17377303"/>
              <a:gd name="connsiteY5" fmla="*/ 3970867 h 4064001"/>
              <a:gd name="connsiteX6" fmla="*/ 1 w 17377303"/>
              <a:gd name="connsiteY6" fmla="*/ 4064001 h 4064001"/>
              <a:gd name="connsiteX0" fmla="*/ 33868 w 17377303"/>
              <a:gd name="connsiteY0" fmla="*/ 3962401 h 3970867"/>
              <a:gd name="connsiteX1" fmla="*/ 0 w 17377303"/>
              <a:gd name="connsiteY1" fmla="*/ 0 h 3970867"/>
              <a:gd name="connsiteX2" fmla="*/ 16716903 w 17377303"/>
              <a:gd name="connsiteY2" fmla="*/ 8467 h 3970867"/>
              <a:gd name="connsiteX3" fmla="*/ 17377303 w 17377303"/>
              <a:gd name="connsiteY3" fmla="*/ 668867 h 3970867"/>
              <a:gd name="connsiteX4" fmla="*/ 17377303 w 17377303"/>
              <a:gd name="connsiteY4" fmla="*/ 3310467 h 3970867"/>
              <a:gd name="connsiteX5" fmla="*/ 16716903 w 17377303"/>
              <a:gd name="connsiteY5" fmla="*/ 3970867 h 3970867"/>
              <a:gd name="connsiteX6" fmla="*/ 33868 w 17377303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77303" h="3970867">
                <a:moveTo>
                  <a:pt x="33868" y="3962401"/>
                </a:moveTo>
                <a:cubicBezTo>
                  <a:pt x="33868" y="2619023"/>
                  <a:pt x="0" y="1343378"/>
                  <a:pt x="0" y="0"/>
                </a:cubicBezTo>
                <a:lnTo>
                  <a:pt x="16716903" y="8467"/>
                </a:lnTo>
                <a:cubicBezTo>
                  <a:pt x="17081632" y="8467"/>
                  <a:pt x="17377303" y="304138"/>
                  <a:pt x="17377303" y="668867"/>
                </a:cubicBezTo>
                <a:lnTo>
                  <a:pt x="17377303" y="3310467"/>
                </a:lnTo>
                <a:cubicBezTo>
                  <a:pt x="17377303" y="3675196"/>
                  <a:pt x="17081632" y="3970867"/>
                  <a:pt x="16716903" y="3970867"/>
                </a:cubicBezTo>
                <a:lnTo>
                  <a:pt x="33868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377745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13838237" y="3765783"/>
            <a:ext cx="5998103" cy="4827884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4618037" y="3782716"/>
            <a:ext cx="5998103" cy="4827884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86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3547136" y="118426"/>
            <a:ext cx="6819655" cy="616552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-30163" y="0"/>
            <a:ext cx="6789208" cy="621119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1"/>
          <p:cNvSpPr>
            <a:spLocks noGrp="1"/>
          </p:cNvSpPr>
          <p:nvPr>
            <p:ph type="pic" sz="quarter" idx="13"/>
          </p:nvPr>
        </p:nvSpPr>
        <p:spPr>
          <a:xfrm>
            <a:off x="3627437" y="6514209"/>
            <a:ext cx="6789208" cy="621119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1"/>
          <p:cNvSpPr>
            <a:spLocks noGrp="1"/>
          </p:cNvSpPr>
          <p:nvPr>
            <p:ph type="pic" sz="quarter" idx="17"/>
          </p:nvPr>
        </p:nvSpPr>
        <p:spPr>
          <a:xfrm>
            <a:off x="7201429" y="8467"/>
            <a:ext cx="6789208" cy="621119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01679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รูปภาพ 14"/>
          <p:cNvSpPr>
            <a:spLocks noGrp="1"/>
          </p:cNvSpPr>
          <p:nvPr>
            <p:ph type="pic" sz="quarter" idx="13"/>
          </p:nvPr>
        </p:nvSpPr>
        <p:spPr>
          <a:xfrm>
            <a:off x="2540754" y="2832328"/>
            <a:ext cx="8706683" cy="9207272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36793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รูปภาพ 14"/>
          <p:cNvSpPr>
            <a:spLocks noGrp="1"/>
          </p:cNvSpPr>
          <p:nvPr>
            <p:ph type="pic" sz="quarter" idx="13"/>
          </p:nvPr>
        </p:nvSpPr>
        <p:spPr>
          <a:xfrm>
            <a:off x="2636837" y="2514600"/>
            <a:ext cx="7997270" cy="102108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2823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9037637" y="2743200"/>
            <a:ext cx="6858000" cy="5520017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51984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9634216" y="2590800"/>
            <a:ext cx="5651821" cy="5648220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22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9592734" y="40386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3246437" y="40386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14"/>
          <p:cNvSpPr>
            <a:spLocks noGrp="1"/>
          </p:cNvSpPr>
          <p:nvPr>
            <p:ph type="pic" sz="quarter" idx="14"/>
          </p:nvPr>
        </p:nvSpPr>
        <p:spPr>
          <a:xfrm>
            <a:off x="16154401" y="40386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73605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9745134" y="25908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3398837" y="25908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14"/>
          <p:cNvSpPr>
            <a:spLocks noGrp="1"/>
          </p:cNvSpPr>
          <p:nvPr>
            <p:ph type="pic" sz="quarter" idx="14"/>
          </p:nvPr>
        </p:nvSpPr>
        <p:spPr>
          <a:xfrm>
            <a:off x="16306801" y="25908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5" name="ตัวแทนรูปภาพ 14"/>
          <p:cNvSpPr>
            <a:spLocks noGrp="1"/>
          </p:cNvSpPr>
          <p:nvPr>
            <p:ph type="pic" sz="quarter" idx="15"/>
          </p:nvPr>
        </p:nvSpPr>
        <p:spPr>
          <a:xfrm>
            <a:off x="9821334" y="81534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7" name="ตัวแทนรูปภาพ 14"/>
          <p:cNvSpPr>
            <a:spLocks noGrp="1"/>
          </p:cNvSpPr>
          <p:nvPr>
            <p:ph type="pic" sz="quarter" idx="16"/>
          </p:nvPr>
        </p:nvSpPr>
        <p:spPr>
          <a:xfrm>
            <a:off x="3475037" y="81534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8" name="ตัวแทนรูปภาพ 14"/>
          <p:cNvSpPr>
            <a:spLocks noGrp="1"/>
          </p:cNvSpPr>
          <p:nvPr>
            <p:ph type="pic" sz="quarter" idx="17"/>
          </p:nvPr>
        </p:nvSpPr>
        <p:spPr>
          <a:xfrm>
            <a:off x="16383001" y="81534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667793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9668934" y="30480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3322637" y="30480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14"/>
          <p:cNvSpPr>
            <a:spLocks noGrp="1"/>
          </p:cNvSpPr>
          <p:nvPr>
            <p:ph type="pic" sz="quarter" idx="14"/>
          </p:nvPr>
        </p:nvSpPr>
        <p:spPr>
          <a:xfrm>
            <a:off x="16230601" y="30480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5" name="ตัวแทนรูปภาพ 14"/>
          <p:cNvSpPr>
            <a:spLocks noGrp="1"/>
          </p:cNvSpPr>
          <p:nvPr>
            <p:ph type="pic" sz="quarter" idx="15"/>
          </p:nvPr>
        </p:nvSpPr>
        <p:spPr>
          <a:xfrm>
            <a:off x="13152437" y="78486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7" name="ตัวแทนรูปภาพ 14"/>
          <p:cNvSpPr>
            <a:spLocks noGrp="1"/>
          </p:cNvSpPr>
          <p:nvPr>
            <p:ph type="pic" sz="quarter" idx="16"/>
          </p:nvPr>
        </p:nvSpPr>
        <p:spPr>
          <a:xfrm>
            <a:off x="6806140" y="78486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78476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95016" y="2961312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7195816" y="2957816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795016" y="8388992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7195816" y="8385496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13215616" y="2957816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6" hasCustomPrompt="1"/>
          </p:nvPr>
        </p:nvSpPr>
        <p:spPr>
          <a:xfrm>
            <a:off x="19616416" y="2954320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 hasCustomPrompt="1"/>
          </p:nvPr>
        </p:nvSpPr>
        <p:spPr>
          <a:xfrm>
            <a:off x="13215616" y="8385496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 hasCustomPrompt="1"/>
          </p:nvPr>
        </p:nvSpPr>
        <p:spPr>
          <a:xfrm>
            <a:off x="19616416" y="8382000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3648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23675" cy="1371600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809454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-31531" y="0"/>
            <a:ext cx="24323675" cy="13716000"/>
          </a:xfrm>
          <a:custGeom>
            <a:avLst/>
            <a:gdLst>
              <a:gd name="connsiteX0" fmla="*/ 0 w 24323675"/>
              <a:gd name="connsiteY0" fmla="*/ 0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0 w 24323675"/>
              <a:gd name="connsiteY4" fmla="*/ 0 h 13716000"/>
              <a:gd name="connsiteX0" fmla="*/ 4477407 w 24323675"/>
              <a:gd name="connsiteY0" fmla="*/ 31531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4477407 w 24323675"/>
              <a:gd name="connsiteY4" fmla="*/ 31531 h 13716000"/>
              <a:gd name="connsiteX0" fmla="*/ 4477407 w 24323675"/>
              <a:gd name="connsiteY0" fmla="*/ 31531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2837793 w 24323675"/>
              <a:gd name="connsiteY4" fmla="*/ 5044966 h 13716000"/>
              <a:gd name="connsiteX5" fmla="*/ 4477407 w 24323675"/>
              <a:gd name="connsiteY5" fmla="*/ 31531 h 13716000"/>
              <a:gd name="connsiteX0" fmla="*/ 4477407 w 24323675"/>
              <a:gd name="connsiteY0" fmla="*/ 31531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15891641 w 24323675"/>
              <a:gd name="connsiteY4" fmla="*/ 8071945 h 13716000"/>
              <a:gd name="connsiteX5" fmla="*/ 4477407 w 24323675"/>
              <a:gd name="connsiteY5" fmla="*/ 31531 h 13716000"/>
              <a:gd name="connsiteX0" fmla="*/ 4445876 w 24323675"/>
              <a:gd name="connsiteY0" fmla="*/ 0 h 13716000"/>
              <a:gd name="connsiteX1" fmla="*/ 24323675 w 24323675"/>
              <a:gd name="connsiteY1" fmla="*/ 0 h 13716000"/>
              <a:gd name="connsiteX2" fmla="*/ 24323675 w 24323675"/>
              <a:gd name="connsiteY2" fmla="*/ 13716000 h 13716000"/>
              <a:gd name="connsiteX3" fmla="*/ 0 w 24323675"/>
              <a:gd name="connsiteY3" fmla="*/ 13716000 h 13716000"/>
              <a:gd name="connsiteX4" fmla="*/ 15891641 w 24323675"/>
              <a:gd name="connsiteY4" fmla="*/ 8071945 h 13716000"/>
              <a:gd name="connsiteX5" fmla="*/ 4445876 w 24323675"/>
              <a:gd name="connsiteY5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3675" h="13716000">
                <a:moveTo>
                  <a:pt x="4445876" y="0"/>
                </a:moveTo>
                <a:lnTo>
                  <a:pt x="24323675" y="0"/>
                </a:lnTo>
                <a:lnTo>
                  <a:pt x="24323675" y="13716000"/>
                </a:lnTo>
                <a:lnTo>
                  <a:pt x="0" y="13716000"/>
                </a:lnTo>
                <a:lnTo>
                  <a:pt x="15891641" y="8071945"/>
                </a:lnTo>
                <a:lnTo>
                  <a:pt x="4445876" y="0"/>
                </a:lnTo>
                <a:close/>
              </a:path>
            </a:pathLst>
          </a:custGeom>
          <a:effectLst>
            <a:outerShdw blurRad="393700" dist="38100" dir="2700000" algn="tl" rotWithShape="0">
              <a:prstClr val="black"/>
            </a:outerShdw>
          </a:effectLst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665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12390437" y="118426"/>
            <a:ext cx="5901154" cy="53351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9266237" y="0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1"/>
          <p:cNvSpPr>
            <a:spLocks noGrp="1"/>
          </p:cNvSpPr>
          <p:nvPr>
            <p:ph type="pic" sz="quarter" idx="12"/>
          </p:nvPr>
        </p:nvSpPr>
        <p:spPr>
          <a:xfrm>
            <a:off x="14066837" y="5823946"/>
            <a:ext cx="8766827" cy="79259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1"/>
          <p:cNvSpPr>
            <a:spLocks noGrp="1"/>
          </p:cNvSpPr>
          <p:nvPr>
            <p:ph type="pic" sz="quarter" idx="13"/>
          </p:nvPr>
        </p:nvSpPr>
        <p:spPr>
          <a:xfrm>
            <a:off x="12356683" y="5671653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รูปภาพ 21"/>
          <p:cNvSpPr>
            <a:spLocks noGrp="1"/>
          </p:cNvSpPr>
          <p:nvPr>
            <p:ph type="pic" sz="quarter" idx="14"/>
          </p:nvPr>
        </p:nvSpPr>
        <p:spPr>
          <a:xfrm>
            <a:off x="655637" y="0"/>
            <a:ext cx="5901154" cy="53351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รูปภาพ 21"/>
          <p:cNvSpPr>
            <a:spLocks noGrp="1"/>
          </p:cNvSpPr>
          <p:nvPr>
            <p:ph type="pic" sz="quarter" idx="15"/>
          </p:nvPr>
        </p:nvSpPr>
        <p:spPr>
          <a:xfrm>
            <a:off x="3322637" y="5486400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8" name="ตัวแทนรูปภาพ 21"/>
          <p:cNvSpPr>
            <a:spLocks noGrp="1"/>
          </p:cNvSpPr>
          <p:nvPr>
            <p:ph type="pic" sz="quarter" idx="16"/>
          </p:nvPr>
        </p:nvSpPr>
        <p:spPr>
          <a:xfrm>
            <a:off x="1722437" y="8380879"/>
            <a:ext cx="5901154" cy="53351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รูปภาพ 21"/>
          <p:cNvSpPr>
            <a:spLocks noGrp="1"/>
          </p:cNvSpPr>
          <p:nvPr>
            <p:ph type="pic" sz="quarter" idx="17"/>
          </p:nvPr>
        </p:nvSpPr>
        <p:spPr>
          <a:xfrm>
            <a:off x="15590837" y="0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17687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076238" cy="137160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09454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-1" y="8001000"/>
            <a:ext cx="24323675" cy="57150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81617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-1" y="5997574"/>
            <a:ext cx="24323675" cy="7718426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332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14905036" y="0"/>
            <a:ext cx="9418639" cy="92202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5456237" y="0"/>
            <a:ext cx="9418639" cy="92202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30803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9634652" y="9691959"/>
            <a:ext cx="4817326" cy="403674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9691959"/>
            <a:ext cx="4817326" cy="403674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4817326" y="9691959"/>
            <a:ext cx="4817326" cy="403674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14451978" cy="969195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022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229672" y="6869150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9817" y="6869150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8133251" y="0"/>
            <a:ext cx="8096421" cy="68691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6229672" y="-1"/>
            <a:ext cx="8147978" cy="68691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9817" y="-1"/>
            <a:ext cx="8147978" cy="68691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8133252" y="6869150"/>
            <a:ext cx="8096420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290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229672" y="6869150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9817" y="6869150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8133252" y="6869150"/>
            <a:ext cx="8096420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3666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6913756"/>
            <a:ext cx="6312674" cy="680224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6613214" y="0"/>
            <a:ext cx="5608522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1"/>
            <a:ext cx="6312674" cy="664612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8256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-30163" y="0"/>
            <a:ext cx="5608522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608637" y="-31531"/>
            <a:ext cx="5608522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1247437" y="0"/>
            <a:ext cx="5608522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151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8308200" y="7292898"/>
            <a:ext cx="7761249" cy="64231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1" y="7292898"/>
            <a:ext cx="7761249" cy="64231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6616401" y="7292898"/>
            <a:ext cx="7761249" cy="64231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19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1709837" y="13716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6891437" y="42672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1709837" y="71994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12073037" y="14478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883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0" y="587298"/>
            <a:ext cx="7761249" cy="64231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1" y="7292898"/>
            <a:ext cx="7761249" cy="64231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18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2199434" y="6846848"/>
            <a:ext cx="12178216" cy="686915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0" y="6846848"/>
            <a:ext cx="12199434" cy="686915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2199434" y="0"/>
            <a:ext cx="12178216" cy="684684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1051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8400596" y="9188605"/>
            <a:ext cx="5977054" cy="452739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8400596" y="-11154"/>
            <a:ext cx="5977054" cy="893212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2162200" y="-11153"/>
            <a:ext cx="5926162" cy="451624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2162200" y="4783870"/>
            <a:ext cx="5926162" cy="893212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036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-1" y="7289800"/>
            <a:ext cx="24377651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764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9863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02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14600"/>
            <a:ext cx="8961437" cy="9351065"/>
          </a:xfrm>
          <a:custGeom>
            <a:avLst/>
            <a:gdLst>
              <a:gd name="connsiteX0" fmla="*/ 0 w 6572250"/>
              <a:gd name="connsiteY0" fmla="*/ 0 h 6858000"/>
              <a:gd name="connsiteX1" fmla="*/ 6572250 w 6572250"/>
              <a:gd name="connsiteY1" fmla="*/ 0 h 6858000"/>
              <a:gd name="connsiteX2" fmla="*/ 6572250 w 6572250"/>
              <a:gd name="connsiteY2" fmla="*/ 6858000 h 6858000"/>
              <a:gd name="connsiteX3" fmla="*/ 0 w 65722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0" h="6858000">
                <a:moveTo>
                  <a:pt x="0" y="0"/>
                </a:moveTo>
                <a:lnTo>
                  <a:pt x="6572250" y="0"/>
                </a:lnTo>
                <a:lnTo>
                  <a:pt x="65722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71037" y="2514600"/>
            <a:ext cx="8961437" cy="9351065"/>
          </a:xfrm>
          <a:custGeom>
            <a:avLst/>
            <a:gdLst>
              <a:gd name="connsiteX0" fmla="*/ 0 w 6572250"/>
              <a:gd name="connsiteY0" fmla="*/ 0 h 6858000"/>
              <a:gd name="connsiteX1" fmla="*/ 6572250 w 6572250"/>
              <a:gd name="connsiteY1" fmla="*/ 0 h 6858000"/>
              <a:gd name="connsiteX2" fmla="*/ 6572250 w 6572250"/>
              <a:gd name="connsiteY2" fmla="*/ 6858000 h 6858000"/>
              <a:gd name="connsiteX3" fmla="*/ 0 w 65722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0" h="6858000">
                <a:moveTo>
                  <a:pt x="0" y="0"/>
                </a:moveTo>
                <a:lnTo>
                  <a:pt x="6572250" y="0"/>
                </a:lnTo>
                <a:lnTo>
                  <a:pt x="65722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2430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69559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33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1"/>
          <p:cNvSpPr>
            <a:spLocks noGrp="1"/>
          </p:cNvSpPr>
          <p:nvPr>
            <p:ph type="pic" sz="quarter" idx="65"/>
          </p:nvPr>
        </p:nvSpPr>
        <p:spPr>
          <a:xfrm>
            <a:off x="3551237" y="3352800"/>
            <a:ext cx="7222440" cy="7239000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4" name="Рисунок 31"/>
          <p:cNvSpPr>
            <a:spLocks noGrp="1"/>
          </p:cNvSpPr>
          <p:nvPr>
            <p:ph type="pic" sz="quarter" idx="66"/>
          </p:nvPr>
        </p:nvSpPr>
        <p:spPr>
          <a:xfrm>
            <a:off x="13702397" y="3352800"/>
            <a:ext cx="7222440" cy="7239000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14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1"/>
          <p:cNvSpPr>
            <a:spLocks noGrp="1"/>
          </p:cNvSpPr>
          <p:nvPr>
            <p:ph type="pic" sz="quarter" idx="65"/>
          </p:nvPr>
        </p:nvSpPr>
        <p:spPr>
          <a:xfrm>
            <a:off x="2537279" y="4343400"/>
            <a:ext cx="4257438" cy="4267200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4" name="Рисунок 31"/>
          <p:cNvSpPr>
            <a:spLocks noGrp="1"/>
          </p:cNvSpPr>
          <p:nvPr>
            <p:ph type="pic" sz="quarter" idx="66"/>
          </p:nvPr>
        </p:nvSpPr>
        <p:spPr>
          <a:xfrm>
            <a:off x="12688439" y="4343400"/>
            <a:ext cx="4257438" cy="4267200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5" name="Рисунок 31"/>
          <p:cNvSpPr>
            <a:spLocks noGrp="1"/>
          </p:cNvSpPr>
          <p:nvPr>
            <p:ph type="pic" sz="quarter" idx="67"/>
          </p:nvPr>
        </p:nvSpPr>
        <p:spPr>
          <a:xfrm>
            <a:off x="7659239" y="4343400"/>
            <a:ext cx="4257438" cy="4267200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6" name="Рисунок 31"/>
          <p:cNvSpPr>
            <a:spLocks noGrp="1"/>
          </p:cNvSpPr>
          <p:nvPr>
            <p:ph type="pic" sz="quarter" idx="68"/>
          </p:nvPr>
        </p:nvSpPr>
        <p:spPr>
          <a:xfrm>
            <a:off x="17810399" y="4343400"/>
            <a:ext cx="4257438" cy="4267200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45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884237" y="621878"/>
            <a:ext cx="11208745" cy="675291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3363" h="4829989">
                <a:moveTo>
                  <a:pt x="1771538" y="13771"/>
                </a:moveTo>
                <a:lnTo>
                  <a:pt x="11783363" y="0"/>
                </a:lnTo>
                <a:lnTo>
                  <a:pt x="6343374" y="4829989"/>
                </a:lnTo>
                <a:lnTo>
                  <a:pt x="1698748" y="4805227"/>
                </a:lnTo>
                <a:lnTo>
                  <a:pt x="0" y="2392943"/>
                </a:lnTo>
                <a:lnTo>
                  <a:pt x="1771538" y="13771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7379573" y="609600"/>
            <a:ext cx="14543209" cy="679363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960438" y="7693555"/>
            <a:ext cx="13983982" cy="5412845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1771538 w 18447860"/>
              <a:gd name="connsiteY0" fmla="*/ 13771 h 4858290"/>
              <a:gd name="connsiteX1" fmla="*/ 11783363 w 18447860"/>
              <a:gd name="connsiteY1" fmla="*/ 0 h 4858290"/>
              <a:gd name="connsiteX2" fmla="*/ 18447860 w 18447860"/>
              <a:gd name="connsiteY2" fmla="*/ 4858290 h 4858290"/>
              <a:gd name="connsiteX3" fmla="*/ 1698748 w 18447860"/>
              <a:gd name="connsiteY3" fmla="*/ 4805227 h 4858290"/>
              <a:gd name="connsiteX4" fmla="*/ 0 w 18447860"/>
              <a:gd name="connsiteY4" fmla="*/ 2392943 h 4858290"/>
              <a:gd name="connsiteX5" fmla="*/ 1771538 w 18447860"/>
              <a:gd name="connsiteY5" fmla="*/ 13771 h 485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47860" h="4858290">
                <a:moveTo>
                  <a:pt x="1771538" y="13771"/>
                </a:moveTo>
                <a:lnTo>
                  <a:pt x="11783363" y="0"/>
                </a:lnTo>
                <a:lnTo>
                  <a:pt x="18447860" y="4858290"/>
                </a:lnTo>
                <a:lnTo>
                  <a:pt x="1698748" y="4805227"/>
                </a:lnTo>
                <a:lnTo>
                  <a:pt x="0" y="2392943"/>
                </a:lnTo>
                <a:lnTo>
                  <a:pt x="1771538" y="13771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697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74837" y="2057400"/>
            <a:ext cx="10061578" cy="9487514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25581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27437" y="2829910"/>
            <a:ext cx="6858000" cy="6466716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914437" y="2819400"/>
            <a:ext cx="6858000" cy="6466716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5252295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56037" y="2133600"/>
            <a:ext cx="6858000" cy="6466716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1237" y="2057400"/>
            <a:ext cx="6858000" cy="6466716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837" y="5552316"/>
            <a:ext cx="6858000" cy="6466716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752637" y="5476116"/>
            <a:ext cx="6858000" cy="6466716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073170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10028237" y="3979963"/>
            <a:ext cx="10870578" cy="691663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747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2770959" y="3599358"/>
            <a:ext cx="8824590" cy="561483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8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12069761" y="5120789"/>
            <a:ext cx="8824590" cy="561483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037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1709014" y="3232003"/>
            <a:ext cx="10841702" cy="622443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3388109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6413316" y="3352800"/>
            <a:ext cx="5410200" cy="8534400"/>
          </a:xfrm>
          <a:prstGeom prst="rect">
            <a:avLst/>
          </a:prstGeom>
        </p:spPr>
      </p:sp>
      <p:sp>
        <p:nvSpPr>
          <p:cNvPr id="31" name="ตัวแทนรูปภาพ 52"/>
          <p:cNvSpPr>
            <a:spLocks noGrp="1"/>
          </p:cNvSpPr>
          <p:nvPr>
            <p:ph type="pic" sz="quarter" idx="30"/>
          </p:nvPr>
        </p:nvSpPr>
        <p:spPr>
          <a:xfrm>
            <a:off x="13347516" y="3352800"/>
            <a:ext cx="5410200" cy="85344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8325123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11499126" y="3232003"/>
            <a:ext cx="10841702" cy="6224434"/>
          </a:xfrm>
          <a:prstGeom prst="rect">
            <a:avLst/>
          </a:prstGeom>
        </p:spPr>
      </p:sp>
      <p:sp>
        <p:nvSpPr>
          <p:cNvPr id="13" name="ตัวแทนรูปภาพ 52"/>
          <p:cNvSpPr>
            <a:spLocks noGrp="1"/>
          </p:cNvSpPr>
          <p:nvPr>
            <p:ph type="pic" sz="quarter" idx="30"/>
          </p:nvPr>
        </p:nvSpPr>
        <p:spPr>
          <a:xfrm>
            <a:off x="6788149" y="5862682"/>
            <a:ext cx="4191000" cy="5867400"/>
          </a:xfrm>
          <a:prstGeom prst="rect">
            <a:avLst/>
          </a:prstGeom>
        </p:spPr>
      </p:sp>
      <p:sp>
        <p:nvSpPr>
          <p:cNvPr id="20" name="ตัวแทนรูปภาพ 52"/>
          <p:cNvSpPr>
            <a:spLocks noGrp="1"/>
          </p:cNvSpPr>
          <p:nvPr>
            <p:ph type="pic" sz="quarter" idx="31"/>
          </p:nvPr>
        </p:nvSpPr>
        <p:spPr>
          <a:xfrm>
            <a:off x="4160837" y="8569858"/>
            <a:ext cx="2170112" cy="316022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454071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ตัวแทนรูปภาพ 52"/>
          <p:cNvSpPr>
            <a:spLocks noGrp="1"/>
          </p:cNvSpPr>
          <p:nvPr>
            <p:ph type="pic" sz="quarter" idx="28"/>
          </p:nvPr>
        </p:nvSpPr>
        <p:spPr>
          <a:xfrm>
            <a:off x="8335961" y="3388716"/>
            <a:ext cx="8824590" cy="561483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138862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ตัวแทนรูปภาพ 52"/>
          <p:cNvSpPr>
            <a:spLocks noGrp="1"/>
          </p:cNvSpPr>
          <p:nvPr>
            <p:ph type="pic" sz="quarter" idx="28"/>
          </p:nvPr>
        </p:nvSpPr>
        <p:spPr>
          <a:xfrm>
            <a:off x="5928047" y="3405870"/>
            <a:ext cx="4938390" cy="782463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13886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0319852" y="1219200"/>
            <a:ext cx="11647609" cy="5440999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2529116" y="1219200"/>
            <a:ext cx="11647609" cy="5440999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6034316" y="6903401"/>
            <a:ext cx="11647609" cy="5440999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3936601" y="6934199"/>
            <a:ext cx="9395115" cy="5364799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  <a:gd name="connsiteX0" fmla="*/ 5442681 w 12432999"/>
              <a:gd name="connsiteY0" fmla="*/ 0 h 4859113"/>
              <a:gd name="connsiteX1" fmla="*/ 12432999 w 12432999"/>
              <a:gd name="connsiteY1" fmla="*/ 36940 h 4859113"/>
              <a:gd name="connsiteX2" fmla="*/ 9848780 w 12432999"/>
              <a:gd name="connsiteY2" fmla="*/ 4838770 h 4859113"/>
              <a:gd name="connsiteX3" fmla="*/ 0 w 12432999"/>
              <a:gd name="connsiteY3" fmla="*/ 4859113 h 4859113"/>
              <a:gd name="connsiteX4" fmla="*/ 5442681 w 12432999"/>
              <a:gd name="connsiteY4" fmla="*/ 0 h 4859113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9848780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12538997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57164" h="4878491">
                <a:moveTo>
                  <a:pt x="5442681" y="19378"/>
                </a:moveTo>
                <a:lnTo>
                  <a:pt x="12557164" y="0"/>
                </a:lnTo>
                <a:cubicBezTo>
                  <a:pt x="12551108" y="1619383"/>
                  <a:pt x="12545053" y="3238765"/>
                  <a:pt x="12538997" y="4858148"/>
                </a:cubicBezTo>
                <a:lnTo>
                  <a:pt x="0" y="4878491"/>
                </a:lnTo>
                <a:lnTo>
                  <a:pt x="5442681" y="19378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18209305" y="1219200"/>
            <a:ext cx="5153932" cy="549092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  <a:gd name="connsiteX0" fmla="*/ 5442681 w 12432999"/>
              <a:gd name="connsiteY0" fmla="*/ 0 h 4859113"/>
              <a:gd name="connsiteX1" fmla="*/ 12432999 w 12432999"/>
              <a:gd name="connsiteY1" fmla="*/ 36940 h 4859113"/>
              <a:gd name="connsiteX2" fmla="*/ 9848780 w 12432999"/>
              <a:gd name="connsiteY2" fmla="*/ 4838770 h 4859113"/>
              <a:gd name="connsiteX3" fmla="*/ 0 w 12432999"/>
              <a:gd name="connsiteY3" fmla="*/ 4859113 h 4859113"/>
              <a:gd name="connsiteX4" fmla="*/ 5442681 w 12432999"/>
              <a:gd name="connsiteY4" fmla="*/ 0 h 4859113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9848780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12538997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25005389 w 32119872"/>
              <a:gd name="connsiteY0" fmla="*/ 19378 h 4964509"/>
              <a:gd name="connsiteX1" fmla="*/ 32119872 w 32119872"/>
              <a:gd name="connsiteY1" fmla="*/ 0 h 4964509"/>
              <a:gd name="connsiteX2" fmla="*/ 32101705 w 32119872"/>
              <a:gd name="connsiteY2" fmla="*/ 4858148 h 4964509"/>
              <a:gd name="connsiteX3" fmla="*/ 0 w 32119872"/>
              <a:gd name="connsiteY3" fmla="*/ 4964509 h 4964509"/>
              <a:gd name="connsiteX4" fmla="*/ 25005389 w 32119872"/>
              <a:gd name="connsiteY4" fmla="*/ 19378 h 4964509"/>
              <a:gd name="connsiteX0" fmla="*/ 24214977 w 31329460"/>
              <a:gd name="connsiteY0" fmla="*/ 19378 h 4935836"/>
              <a:gd name="connsiteX1" fmla="*/ 31329460 w 31329460"/>
              <a:gd name="connsiteY1" fmla="*/ 0 h 4935836"/>
              <a:gd name="connsiteX2" fmla="*/ 31311293 w 31329460"/>
              <a:gd name="connsiteY2" fmla="*/ 4858148 h 4935836"/>
              <a:gd name="connsiteX3" fmla="*/ 0 w 31329460"/>
              <a:gd name="connsiteY3" fmla="*/ 4935836 h 4935836"/>
              <a:gd name="connsiteX4" fmla="*/ 24214977 w 31329460"/>
              <a:gd name="connsiteY4" fmla="*/ 19378 h 4935836"/>
              <a:gd name="connsiteX0" fmla="*/ 24214977 w 31329460"/>
              <a:gd name="connsiteY0" fmla="*/ 19378 h 4964509"/>
              <a:gd name="connsiteX1" fmla="*/ 31329460 w 31329460"/>
              <a:gd name="connsiteY1" fmla="*/ 0 h 4964509"/>
              <a:gd name="connsiteX2" fmla="*/ 31311293 w 31329460"/>
              <a:gd name="connsiteY2" fmla="*/ 4858148 h 4964509"/>
              <a:gd name="connsiteX3" fmla="*/ 0 w 31329460"/>
              <a:gd name="connsiteY3" fmla="*/ 4964509 h 4964509"/>
              <a:gd name="connsiteX4" fmla="*/ 24214977 w 31329460"/>
              <a:gd name="connsiteY4" fmla="*/ 19378 h 4964509"/>
              <a:gd name="connsiteX0" fmla="*/ 25005389 w 31329460"/>
              <a:gd name="connsiteY0" fmla="*/ 19378 h 4964509"/>
              <a:gd name="connsiteX1" fmla="*/ 31329460 w 31329460"/>
              <a:gd name="connsiteY1" fmla="*/ 0 h 4964509"/>
              <a:gd name="connsiteX2" fmla="*/ 31311293 w 31329460"/>
              <a:gd name="connsiteY2" fmla="*/ 4858148 h 4964509"/>
              <a:gd name="connsiteX3" fmla="*/ 0 w 31329460"/>
              <a:gd name="connsiteY3" fmla="*/ 4964509 h 4964509"/>
              <a:gd name="connsiteX4" fmla="*/ 25005389 w 31329460"/>
              <a:gd name="connsiteY4" fmla="*/ 19378 h 4964509"/>
              <a:gd name="connsiteX0" fmla="*/ 25005389 w 31509039"/>
              <a:gd name="connsiteY0" fmla="*/ 19378 h 4964509"/>
              <a:gd name="connsiteX1" fmla="*/ 31329460 w 31509039"/>
              <a:gd name="connsiteY1" fmla="*/ 0 h 4964509"/>
              <a:gd name="connsiteX2" fmla="*/ 31508901 w 31509039"/>
              <a:gd name="connsiteY2" fmla="*/ 4944166 h 4964509"/>
              <a:gd name="connsiteX3" fmla="*/ 0 w 31509039"/>
              <a:gd name="connsiteY3" fmla="*/ 4964509 h 4964509"/>
              <a:gd name="connsiteX4" fmla="*/ 25005389 w 31509039"/>
              <a:gd name="connsiteY4" fmla="*/ 19378 h 4964509"/>
              <a:gd name="connsiteX0" fmla="*/ 25598198 w 32101848"/>
              <a:gd name="connsiteY0" fmla="*/ 19378 h 4993182"/>
              <a:gd name="connsiteX1" fmla="*/ 31922269 w 32101848"/>
              <a:gd name="connsiteY1" fmla="*/ 0 h 4993182"/>
              <a:gd name="connsiteX2" fmla="*/ 32101710 w 32101848"/>
              <a:gd name="connsiteY2" fmla="*/ 4944166 h 4993182"/>
              <a:gd name="connsiteX3" fmla="*/ 0 w 32101848"/>
              <a:gd name="connsiteY3" fmla="*/ 4993182 h 4993182"/>
              <a:gd name="connsiteX4" fmla="*/ 25598198 w 32101848"/>
              <a:gd name="connsiteY4" fmla="*/ 19378 h 4993182"/>
              <a:gd name="connsiteX0" fmla="*/ 25598198 w 32299388"/>
              <a:gd name="connsiteY0" fmla="*/ 19378 h 4993182"/>
              <a:gd name="connsiteX1" fmla="*/ 31922269 w 32299388"/>
              <a:gd name="connsiteY1" fmla="*/ 0 h 4993182"/>
              <a:gd name="connsiteX2" fmla="*/ 32299319 w 32299388"/>
              <a:gd name="connsiteY2" fmla="*/ 4972839 h 4993182"/>
              <a:gd name="connsiteX3" fmla="*/ 0 w 32299388"/>
              <a:gd name="connsiteY3" fmla="*/ 4993182 h 4993182"/>
              <a:gd name="connsiteX4" fmla="*/ 25598198 w 32299388"/>
              <a:gd name="connsiteY4" fmla="*/ 19378 h 499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9388" h="4993182">
                <a:moveTo>
                  <a:pt x="25598198" y="19378"/>
                </a:moveTo>
                <a:lnTo>
                  <a:pt x="31922269" y="0"/>
                </a:lnTo>
                <a:cubicBezTo>
                  <a:pt x="31916213" y="1619383"/>
                  <a:pt x="32305375" y="3353456"/>
                  <a:pt x="32299319" y="4972839"/>
                </a:cubicBezTo>
                <a:lnTo>
                  <a:pt x="0" y="4993182"/>
                </a:lnTo>
                <a:lnTo>
                  <a:pt x="25598198" y="19378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407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14157647" y="3458104"/>
            <a:ext cx="4938390" cy="782463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1964538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2418900" y="4189613"/>
            <a:ext cx="8929100" cy="669374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138862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503237" y="457200"/>
            <a:ext cx="15797999" cy="12921283"/>
          </a:xfrm>
          <a:custGeom>
            <a:avLst/>
            <a:gdLst>
              <a:gd name="connsiteX0" fmla="*/ 8955694 w 11724934"/>
              <a:gd name="connsiteY0" fmla="*/ 2976334 h 13428667"/>
              <a:gd name="connsiteX1" fmla="*/ 3330999 w 11724934"/>
              <a:gd name="connsiteY1" fmla="*/ 12125956 h 13428667"/>
              <a:gd name="connsiteX2" fmla="*/ 3074428 w 11724934"/>
              <a:gd name="connsiteY2" fmla="*/ 11690634 h 13428667"/>
              <a:gd name="connsiteX3" fmla="*/ 8133670 w 11724934"/>
              <a:gd name="connsiteY3" fmla="*/ 3460824 h 13428667"/>
              <a:gd name="connsiteX4" fmla="*/ 6613112 w 11724934"/>
              <a:gd name="connsiteY4" fmla="*/ 2045671 h 13428667"/>
              <a:gd name="connsiteX5" fmla="*/ 988418 w 11724934"/>
              <a:gd name="connsiteY5" fmla="*/ 11195294 h 13428667"/>
              <a:gd name="connsiteX6" fmla="*/ 731845 w 11724934"/>
              <a:gd name="connsiteY6" fmla="*/ 10759973 h 13428667"/>
              <a:gd name="connsiteX7" fmla="*/ 5791089 w 11724934"/>
              <a:gd name="connsiteY7" fmla="*/ 2530161 h 13428667"/>
              <a:gd name="connsiteX8" fmla="*/ 10347090 w 11724934"/>
              <a:gd name="connsiteY8" fmla="*/ 1955479 h 13428667"/>
              <a:gd name="connsiteX9" fmla="*/ 3290281 w 11724934"/>
              <a:gd name="connsiteY9" fmla="*/ 13428667 h 13428667"/>
              <a:gd name="connsiteX10" fmla="*/ 2991235 w 11724934"/>
              <a:gd name="connsiteY10" fmla="*/ 12921283 h 13428667"/>
              <a:gd name="connsiteX11" fmla="*/ 9388443 w 11724934"/>
              <a:gd name="connsiteY11" fmla="*/ 2520493 h 13428667"/>
              <a:gd name="connsiteX12" fmla="*/ 9016568 w 11724934"/>
              <a:gd name="connsiteY12" fmla="*/ 1717422 h 13428667"/>
              <a:gd name="connsiteX13" fmla="*/ 3391873 w 11724934"/>
              <a:gd name="connsiteY13" fmla="*/ 10867044 h 13428667"/>
              <a:gd name="connsiteX14" fmla="*/ 3135302 w 11724934"/>
              <a:gd name="connsiteY14" fmla="*/ 10431723 h 13428667"/>
              <a:gd name="connsiteX15" fmla="*/ 8194543 w 11724934"/>
              <a:gd name="connsiteY15" fmla="*/ 2201912 h 13428667"/>
              <a:gd name="connsiteX16" fmla="*/ 8004509 w 11724934"/>
              <a:gd name="connsiteY16" fmla="*/ 1024816 h 13428667"/>
              <a:gd name="connsiteX17" fmla="*/ 947699 w 11724934"/>
              <a:gd name="connsiteY17" fmla="*/ 12498007 h 13428667"/>
              <a:gd name="connsiteX18" fmla="*/ 648653 w 11724934"/>
              <a:gd name="connsiteY18" fmla="*/ 11990622 h 13428667"/>
              <a:gd name="connsiteX19" fmla="*/ 7045862 w 11724934"/>
              <a:gd name="connsiteY19" fmla="*/ 1589830 h 13428667"/>
              <a:gd name="connsiteX20" fmla="*/ 11724934 w 11724934"/>
              <a:gd name="connsiteY20" fmla="*/ 930662 h 13428667"/>
              <a:gd name="connsiteX21" fmla="*/ 4668125 w 11724934"/>
              <a:gd name="connsiteY21" fmla="*/ 12403851 h 13428667"/>
              <a:gd name="connsiteX22" fmla="*/ 4369080 w 11724934"/>
              <a:gd name="connsiteY22" fmla="*/ 11896466 h 13428667"/>
              <a:gd name="connsiteX23" fmla="*/ 10766288 w 11724934"/>
              <a:gd name="connsiteY23" fmla="*/ 1495676 h 13428667"/>
              <a:gd name="connsiteX24" fmla="*/ 6673985 w 11724934"/>
              <a:gd name="connsiteY24" fmla="*/ 786761 h 13428667"/>
              <a:gd name="connsiteX25" fmla="*/ 1049293 w 11724934"/>
              <a:gd name="connsiteY25" fmla="*/ 9936384 h 13428667"/>
              <a:gd name="connsiteX26" fmla="*/ 792719 w 11724934"/>
              <a:gd name="connsiteY26" fmla="*/ 9501062 h 13428667"/>
              <a:gd name="connsiteX27" fmla="*/ 5851961 w 11724934"/>
              <a:gd name="connsiteY27" fmla="*/ 1271251 h 13428667"/>
              <a:gd name="connsiteX28" fmla="*/ 6440843 w 11724934"/>
              <a:gd name="connsiteY28" fmla="*/ 94156 h 13428667"/>
              <a:gd name="connsiteX29" fmla="*/ 278218 w 11724934"/>
              <a:gd name="connsiteY29" fmla="*/ 10053030 h 13428667"/>
              <a:gd name="connsiteX30" fmla="*/ 0 w 11724934"/>
              <a:gd name="connsiteY30" fmla="*/ 9580984 h 13428667"/>
              <a:gd name="connsiteX31" fmla="*/ 5543097 w 11724934"/>
              <a:gd name="connsiteY31" fmla="*/ 623276 h 13428667"/>
              <a:gd name="connsiteX32" fmla="*/ 9382354 w 11724934"/>
              <a:gd name="connsiteY32" fmla="*/ 0 h 13428667"/>
              <a:gd name="connsiteX33" fmla="*/ 2325545 w 11724934"/>
              <a:gd name="connsiteY33" fmla="*/ 11473190 h 13428667"/>
              <a:gd name="connsiteX34" fmla="*/ 2026498 w 11724934"/>
              <a:gd name="connsiteY34" fmla="*/ 10965805 h 13428667"/>
              <a:gd name="connsiteX35" fmla="*/ 8423706 w 11724934"/>
              <a:gd name="connsiteY35" fmla="*/ 565013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0 w 15797999"/>
              <a:gd name="connsiteY36" fmla="*/ 5008065 h 13428667"/>
              <a:gd name="connsiteX37" fmla="*/ 4073065 w 15797999"/>
              <a:gd name="connsiteY37" fmla="*/ 9580984 h 13428667"/>
              <a:gd name="connsiteX38" fmla="*/ 9616162 w 15797999"/>
              <a:gd name="connsiteY38" fmla="*/ 623276 h 13428667"/>
              <a:gd name="connsiteX39" fmla="*/ 10513908 w 15797999"/>
              <a:gd name="connsiteY39" fmla="*/ 94156 h 13428667"/>
              <a:gd name="connsiteX40" fmla="*/ 13455419 w 15797999"/>
              <a:gd name="connsiteY40" fmla="*/ 0 h 13428667"/>
              <a:gd name="connsiteX41" fmla="*/ 6398610 w 15797999"/>
              <a:gd name="connsiteY41" fmla="*/ 11473190 h 13428667"/>
              <a:gd name="connsiteX42" fmla="*/ 6099563 w 15797999"/>
              <a:gd name="connsiteY42" fmla="*/ 10965805 h 13428667"/>
              <a:gd name="connsiteX43" fmla="*/ 12496771 w 15797999"/>
              <a:gd name="connsiteY43" fmla="*/ 565013 h 13428667"/>
              <a:gd name="connsiteX44" fmla="*/ 13455419 w 15797999"/>
              <a:gd name="connsiteY44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6330280 w 15797999"/>
              <a:gd name="connsiteY36" fmla="*/ 2021759 h 13428667"/>
              <a:gd name="connsiteX37" fmla="*/ 0 w 15797999"/>
              <a:gd name="connsiteY37" fmla="*/ 5008065 h 13428667"/>
              <a:gd name="connsiteX38" fmla="*/ 4073065 w 15797999"/>
              <a:gd name="connsiteY38" fmla="*/ 9580984 h 13428667"/>
              <a:gd name="connsiteX39" fmla="*/ 9616162 w 15797999"/>
              <a:gd name="connsiteY39" fmla="*/ 623276 h 13428667"/>
              <a:gd name="connsiteX40" fmla="*/ 10513908 w 15797999"/>
              <a:gd name="connsiteY40" fmla="*/ 94156 h 13428667"/>
              <a:gd name="connsiteX41" fmla="*/ 13455419 w 15797999"/>
              <a:gd name="connsiteY41" fmla="*/ 0 h 13428667"/>
              <a:gd name="connsiteX42" fmla="*/ 6398610 w 15797999"/>
              <a:gd name="connsiteY42" fmla="*/ 11473190 h 13428667"/>
              <a:gd name="connsiteX43" fmla="*/ 6099563 w 15797999"/>
              <a:gd name="connsiteY43" fmla="*/ 10965805 h 13428667"/>
              <a:gd name="connsiteX44" fmla="*/ 12496771 w 15797999"/>
              <a:gd name="connsiteY44" fmla="*/ 565013 h 13428667"/>
              <a:gd name="connsiteX45" fmla="*/ 13455419 w 15797999"/>
              <a:gd name="connsiteY45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5447411 w 15797999"/>
              <a:gd name="connsiteY36" fmla="*/ 1044297 h 13428667"/>
              <a:gd name="connsiteX37" fmla="*/ 0 w 15797999"/>
              <a:gd name="connsiteY37" fmla="*/ 5008065 h 13428667"/>
              <a:gd name="connsiteX38" fmla="*/ 4073065 w 15797999"/>
              <a:gd name="connsiteY38" fmla="*/ 9580984 h 13428667"/>
              <a:gd name="connsiteX39" fmla="*/ 9616162 w 15797999"/>
              <a:gd name="connsiteY39" fmla="*/ 623276 h 13428667"/>
              <a:gd name="connsiteX40" fmla="*/ 10513908 w 15797999"/>
              <a:gd name="connsiteY40" fmla="*/ 94156 h 13428667"/>
              <a:gd name="connsiteX41" fmla="*/ 13455419 w 15797999"/>
              <a:gd name="connsiteY41" fmla="*/ 0 h 13428667"/>
              <a:gd name="connsiteX42" fmla="*/ 6398610 w 15797999"/>
              <a:gd name="connsiteY42" fmla="*/ 11473190 h 13428667"/>
              <a:gd name="connsiteX43" fmla="*/ 6099563 w 15797999"/>
              <a:gd name="connsiteY43" fmla="*/ 10965805 h 13428667"/>
              <a:gd name="connsiteX44" fmla="*/ 12496771 w 15797999"/>
              <a:gd name="connsiteY44" fmla="*/ 565013 h 13428667"/>
              <a:gd name="connsiteX45" fmla="*/ 13455419 w 15797999"/>
              <a:gd name="connsiteY45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12321177 w 15797999"/>
              <a:gd name="connsiteY26" fmla="*/ 6562228 h 13428667"/>
              <a:gd name="connsiteX27" fmla="*/ 8741190 w 15797999"/>
              <a:gd name="connsiteY27" fmla="*/ 12403851 h 13428667"/>
              <a:gd name="connsiteX28" fmla="*/ 8442145 w 15797999"/>
              <a:gd name="connsiteY28" fmla="*/ 11896466 h 13428667"/>
              <a:gd name="connsiteX29" fmla="*/ 14839353 w 15797999"/>
              <a:gd name="connsiteY29" fmla="*/ 1495676 h 13428667"/>
              <a:gd name="connsiteX30" fmla="*/ 15797999 w 15797999"/>
              <a:gd name="connsiteY30" fmla="*/ 930662 h 13428667"/>
              <a:gd name="connsiteX31" fmla="*/ 10747050 w 15797999"/>
              <a:gd name="connsiteY31" fmla="*/ 786761 h 13428667"/>
              <a:gd name="connsiteX32" fmla="*/ 5122358 w 15797999"/>
              <a:gd name="connsiteY32" fmla="*/ 9936384 h 13428667"/>
              <a:gd name="connsiteX33" fmla="*/ 4865784 w 15797999"/>
              <a:gd name="connsiteY33" fmla="*/ 9501062 h 13428667"/>
              <a:gd name="connsiteX34" fmla="*/ 9925026 w 15797999"/>
              <a:gd name="connsiteY34" fmla="*/ 1271251 h 13428667"/>
              <a:gd name="connsiteX35" fmla="*/ 10747050 w 15797999"/>
              <a:gd name="connsiteY35" fmla="*/ 786761 h 13428667"/>
              <a:gd name="connsiteX36" fmla="*/ 10513908 w 15797999"/>
              <a:gd name="connsiteY36" fmla="*/ 94156 h 13428667"/>
              <a:gd name="connsiteX37" fmla="*/ 5447411 w 15797999"/>
              <a:gd name="connsiteY37" fmla="*/ 1044297 h 13428667"/>
              <a:gd name="connsiteX38" fmla="*/ 0 w 15797999"/>
              <a:gd name="connsiteY38" fmla="*/ 5008065 h 13428667"/>
              <a:gd name="connsiteX39" fmla="*/ 4073065 w 15797999"/>
              <a:gd name="connsiteY39" fmla="*/ 9580984 h 13428667"/>
              <a:gd name="connsiteX40" fmla="*/ 9616162 w 15797999"/>
              <a:gd name="connsiteY40" fmla="*/ 623276 h 13428667"/>
              <a:gd name="connsiteX41" fmla="*/ 10513908 w 15797999"/>
              <a:gd name="connsiteY41" fmla="*/ 94156 h 13428667"/>
              <a:gd name="connsiteX42" fmla="*/ 13455419 w 15797999"/>
              <a:gd name="connsiteY42" fmla="*/ 0 h 13428667"/>
              <a:gd name="connsiteX43" fmla="*/ 6398610 w 15797999"/>
              <a:gd name="connsiteY43" fmla="*/ 11473190 h 13428667"/>
              <a:gd name="connsiteX44" fmla="*/ 6099563 w 15797999"/>
              <a:gd name="connsiteY44" fmla="*/ 10965805 h 13428667"/>
              <a:gd name="connsiteX45" fmla="*/ 12496771 w 15797999"/>
              <a:gd name="connsiteY45" fmla="*/ 565013 h 13428667"/>
              <a:gd name="connsiteX46" fmla="*/ 13455419 w 15797999"/>
              <a:gd name="connsiteY46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15158970 w 15797999"/>
              <a:gd name="connsiteY26" fmla="*/ 6246918 h 13428667"/>
              <a:gd name="connsiteX27" fmla="*/ 8741190 w 15797999"/>
              <a:gd name="connsiteY27" fmla="*/ 12403851 h 13428667"/>
              <a:gd name="connsiteX28" fmla="*/ 8442145 w 15797999"/>
              <a:gd name="connsiteY28" fmla="*/ 11896466 h 13428667"/>
              <a:gd name="connsiteX29" fmla="*/ 14839353 w 15797999"/>
              <a:gd name="connsiteY29" fmla="*/ 1495676 h 13428667"/>
              <a:gd name="connsiteX30" fmla="*/ 15797999 w 15797999"/>
              <a:gd name="connsiteY30" fmla="*/ 930662 h 13428667"/>
              <a:gd name="connsiteX31" fmla="*/ 10747050 w 15797999"/>
              <a:gd name="connsiteY31" fmla="*/ 786761 h 13428667"/>
              <a:gd name="connsiteX32" fmla="*/ 5122358 w 15797999"/>
              <a:gd name="connsiteY32" fmla="*/ 9936384 h 13428667"/>
              <a:gd name="connsiteX33" fmla="*/ 4865784 w 15797999"/>
              <a:gd name="connsiteY33" fmla="*/ 9501062 h 13428667"/>
              <a:gd name="connsiteX34" fmla="*/ 9925026 w 15797999"/>
              <a:gd name="connsiteY34" fmla="*/ 1271251 h 13428667"/>
              <a:gd name="connsiteX35" fmla="*/ 10747050 w 15797999"/>
              <a:gd name="connsiteY35" fmla="*/ 786761 h 13428667"/>
              <a:gd name="connsiteX36" fmla="*/ 10513908 w 15797999"/>
              <a:gd name="connsiteY36" fmla="*/ 94156 h 13428667"/>
              <a:gd name="connsiteX37" fmla="*/ 5447411 w 15797999"/>
              <a:gd name="connsiteY37" fmla="*/ 1044297 h 13428667"/>
              <a:gd name="connsiteX38" fmla="*/ 0 w 15797999"/>
              <a:gd name="connsiteY38" fmla="*/ 5008065 h 13428667"/>
              <a:gd name="connsiteX39" fmla="*/ 4073065 w 15797999"/>
              <a:gd name="connsiteY39" fmla="*/ 9580984 h 13428667"/>
              <a:gd name="connsiteX40" fmla="*/ 9616162 w 15797999"/>
              <a:gd name="connsiteY40" fmla="*/ 623276 h 13428667"/>
              <a:gd name="connsiteX41" fmla="*/ 10513908 w 15797999"/>
              <a:gd name="connsiteY41" fmla="*/ 94156 h 13428667"/>
              <a:gd name="connsiteX42" fmla="*/ 13455419 w 15797999"/>
              <a:gd name="connsiteY42" fmla="*/ 0 h 13428667"/>
              <a:gd name="connsiteX43" fmla="*/ 6398610 w 15797999"/>
              <a:gd name="connsiteY43" fmla="*/ 11473190 h 13428667"/>
              <a:gd name="connsiteX44" fmla="*/ 6099563 w 15797999"/>
              <a:gd name="connsiteY44" fmla="*/ 10965805 h 13428667"/>
              <a:gd name="connsiteX45" fmla="*/ 12496771 w 15797999"/>
              <a:gd name="connsiteY45" fmla="*/ 565013 h 13428667"/>
              <a:gd name="connsiteX46" fmla="*/ 13455419 w 15797999"/>
              <a:gd name="connsiteY46" fmla="*/ 0 h 13428667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020764 w 15797999"/>
              <a:gd name="connsiteY21" fmla="*/ 12498007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616162 w 15797999"/>
              <a:gd name="connsiteY40" fmla="*/ 623276 h 12921283"/>
              <a:gd name="connsiteX41" fmla="*/ 10513908 w 15797999"/>
              <a:gd name="connsiteY41" fmla="*/ 94156 h 12921283"/>
              <a:gd name="connsiteX42" fmla="*/ 13455419 w 15797999"/>
              <a:gd name="connsiteY42" fmla="*/ 0 h 12921283"/>
              <a:gd name="connsiteX43" fmla="*/ 6398610 w 15797999"/>
              <a:gd name="connsiteY43" fmla="*/ 11473190 h 12921283"/>
              <a:gd name="connsiteX44" fmla="*/ 6099563 w 15797999"/>
              <a:gd name="connsiteY44" fmla="*/ 10965805 h 12921283"/>
              <a:gd name="connsiteX45" fmla="*/ 12496771 w 15797999"/>
              <a:gd name="connsiteY45" fmla="*/ 565013 h 12921283"/>
              <a:gd name="connsiteX46" fmla="*/ 13455419 w 15797999"/>
              <a:gd name="connsiteY46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616162 w 15797999"/>
              <a:gd name="connsiteY40" fmla="*/ 623276 h 12921283"/>
              <a:gd name="connsiteX41" fmla="*/ 10513908 w 15797999"/>
              <a:gd name="connsiteY41" fmla="*/ 94156 h 12921283"/>
              <a:gd name="connsiteX42" fmla="*/ 13455419 w 15797999"/>
              <a:gd name="connsiteY42" fmla="*/ 0 h 12921283"/>
              <a:gd name="connsiteX43" fmla="*/ 6398610 w 15797999"/>
              <a:gd name="connsiteY43" fmla="*/ 11473190 h 12921283"/>
              <a:gd name="connsiteX44" fmla="*/ 6099563 w 15797999"/>
              <a:gd name="connsiteY44" fmla="*/ 10965805 h 12921283"/>
              <a:gd name="connsiteX45" fmla="*/ 12496771 w 15797999"/>
              <a:gd name="connsiteY45" fmla="*/ 565013 h 12921283"/>
              <a:gd name="connsiteX46" fmla="*/ 13455419 w 15797999"/>
              <a:gd name="connsiteY46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10513908 w 15797999"/>
              <a:gd name="connsiteY40" fmla="*/ 94156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104004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10104004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9946349 w 15797999"/>
              <a:gd name="connsiteY36" fmla="*/ 283343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946349 w 15797999"/>
              <a:gd name="connsiteY40" fmla="*/ 283343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9946349 w 15797999"/>
              <a:gd name="connsiteY36" fmla="*/ 283343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9946349 w 15797999"/>
              <a:gd name="connsiteY40" fmla="*/ 283343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198597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10198597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324722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10324722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5797999" h="12921283">
                <a:moveTo>
                  <a:pt x="13028759" y="2976334"/>
                </a:moveTo>
                <a:lnTo>
                  <a:pt x="7404064" y="12125956"/>
                </a:lnTo>
                <a:lnTo>
                  <a:pt x="7147493" y="11690634"/>
                </a:lnTo>
                <a:lnTo>
                  <a:pt x="12206735" y="3460824"/>
                </a:lnTo>
                <a:lnTo>
                  <a:pt x="13028759" y="2976334"/>
                </a:lnTo>
                <a:close/>
                <a:moveTo>
                  <a:pt x="10686177" y="2045671"/>
                </a:moveTo>
                <a:lnTo>
                  <a:pt x="5061483" y="11195294"/>
                </a:lnTo>
                <a:lnTo>
                  <a:pt x="4804910" y="10759973"/>
                </a:lnTo>
                <a:lnTo>
                  <a:pt x="9864154" y="2530161"/>
                </a:lnTo>
                <a:lnTo>
                  <a:pt x="10686177" y="2045671"/>
                </a:lnTo>
                <a:close/>
                <a:moveTo>
                  <a:pt x="14420155" y="1955479"/>
                </a:moveTo>
                <a:lnTo>
                  <a:pt x="7804781" y="12640391"/>
                </a:lnTo>
                <a:lnTo>
                  <a:pt x="7064300" y="12921283"/>
                </a:lnTo>
                <a:lnTo>
                  <a:pt x="13461508" y="2520493"/>
                </a:lnTo>
                <a:lnTo>
                  <a:pt x="14420155" y="1955479"/>
                </a:lnTo>
                <a:close/>
                <a:moveTo>
                  <a:pt x="13089633" y="1717422"/>
                </a:moveTo>
                <a:lnTo>
                  <a:pt x="7464938" y="10867044"/>
                </a:lnTo>
                <a:lnTo>
                  <a:pt x="7208367" y="10431723"/>
                </a:lnTo>
                <a:lnTo>
                  <a:pt x="12267608" y="2201912"/>
                </a:lnTo>
                <a:lnTo>
                  <a:pt x="13089633" y="1717422"/>
                </a:lnTo>
                <a:close/>
                <a:moveTo>
                  <a:pt x="12077574" y="1024816"/>
                </a:moveTo>
                <a:lnTo>
                  <a:pt x="5462198" y="11709731"/>
                </a:lnTo>
                <a:lnTo>
                  <a:pt x="4721718" y="11990622"/>
                </a:lnTo>
                <a:lnTo>
                  <a:pt x="11118927" y="1589830"/>
                </a:lnTo>
                <a:lnTo>
                  <a:pt x="12077574" y="1024816"/>
                </a:lnTo>
                <a:close/>
                <a:moveTo>
                  <a:pt x="15797999" y="930662"/>
                </a:moveTo>
                <a:lnTo>
                  <a:pt x="15158970" y="6246918"/>
                </a:lnTo>
                <a:lnTo>
                  <a:pt x="8741190" y="12403851"/>
                </a:lnTo>
                <a:lnTo>
                  <a:pt x="8442145" y="11896466"/>
                </a:lnTo>
                <a:lnTo>
                  <a:pt x="14839353" y="1495676"/>
                </a:lnTo>
                <a:lnTo>
                  <a:pt x="15797999" y="930662"/>
                </a:lnTo>
                <a:close/>
                <a:moveTo>
                  <a:pt x="10747050" y="786761"/>
                </a:moveTo>
                <a:lnTo>
                  <a:pt x="5122358" y="9936384"/>
                </a:lnTo>
                <a:lnTo>
                  <a:pt x="4865784" y="9501062"/>
                </a:lnTo>
                <a:lnTo>
                  <a:pt x="9925026" y="1271251"/>
                </a:lnTo>
                <a:lnTo>
                  <a:pt x="10747050" y="786761"/>
                </a:lnTo>
                <a:close/>
                <a:moveTo>
                  <a:pt x="10324722" y="251812"/>
                </a:moveTo>
                <a:lnTo>
                  <a:pt x="5447411" y="1044297"/>
                </a:lnTo>
                <a:lnTo>
                  <a:pt x="0" y="5008065"/>
                </a:lnTo>
                <a:lnTo>
                  <a:pt x="4073065" y="10369260"/>
                </a:lnTo>
                <a:lnTo>
                  <a:pt x="10324722" y="251812"/>
                </a:lnTo>
                <a:close/>
                <a:moveTo>
                  <a:pt x="13455419" y="0"/>
                </a:moveTo>
                <a:lnTo>
                  <a:pt x="6398610" y="11473190"/>
                </a:lnTo>
                <a:lnTo>
                  <a:pt x="6099563" y="10965805"/>
                </a:lnTo>
                <a:lnTo>
                  <a:pt x="12496771" y="565013"/>
                </a:lnTo>
                <a:lnTo>
                  <a:pt x="1345541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742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1"/>
          <p:cNvSpPr>
            <a:spLocks noGrp="1"/>
          </p:cNvSpPr>
          <p:nvPr>
            <p:ph type="pic" sz="quarter" idx="65"/>
          </p:nvPr>
        </p:nvSpPr>
        <p:spPr>
          <a:xfrm>
            <a:off x="10790237" y="1041291"/>
            <a:ext cx="11125200" cy="11150709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802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1"/>
          <p:cNvSpPr>
            <a:spLocks noGrp="1"/>
          </p:cNvSpPr>
          <p:nvPr>
            <p:ph type="pic" sz="quarter" idx="65"/>
          </p:nvPr>
        </p:nvSpPr>
        <p:spPr>
          <a:xfrm>
            <a:off x="1951037" y="1346091"/>
            <a:ext cx="11125200" cy="11150709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4" name="Рисунок 31"/>
          <p:cNvSpPr>
            <a:spLocks noGrp="1"/>
          </p:cNvSpPr>
          <p:nvPr>
            <p:ph type="pic" sz="quarter" idx="66"/>
          </p:nvPr>
        </p:nvSpPr>
        <p:spPr>
          <a:xfrm>
            <a:off x="11628437" y="3156545"/>
            <a:ext cx="8001000" cy="8019346"/>
          </a:xfrm>
          <a:custGeom>
            <a:avLst/>
            <a:gdLst>
              <a:gd name="connsiteX0" fmla="*/ 1857376 w 3706252"/>
              <a:gd name="connsiteY0" fmla="*/ 928687 h 3714750"/>
              <a:gd name="connsiteX1" fmla="*/ 928688 w 3706252"/>
              <a:gd name="connsiteY1" fmla="*/ 1857375 h 3714750"/>
              <a:gd name="connsiteX2" fmla="*/ 1857376 w 3706252"/>
              <a:gd name="connsiteY2" fmla="*/ 2786063 h 3714750"/>
              <a:gd name="connsiteX3" fmla="*/ 2786064 w 3706252"/>
              <a:gd name="connsiteY3" fmla="*/ 1857375 h 3714750"/>
              <a:gd name="connsiteX4" fmla="*/ 1857376 w 3706252"/>
              <a:gd name="connsiteY4" fmla="*/ 928687 h 3714750"/>
              <a:gd name="connsiteX5" fmla="*/ 1857375 w 3706252"/>
              <a:gd name="connsiteY5" fmla="*/ 0 h 3714750"/>
              <a:gd name="connsiteX6" fmla="*/ 3705161 w 3706252"/>
              <a:gd name="connsiteY6" fmla="*/ 1667469 h 3714750"/>
              <a:gd name="connsiteX7" fmla="*/ 3706252 w 3706252"/>
              <a:gd name="connsiteY7" fmla="*/ 1689083 h 3714750"/>
              <a:gd name="connsiteX8" fmla="*/ 3706252 w 3706252"/>
              <a:gd name="connsiteY8" fmla="*/ 2025667 h 3714750"/>
              <a:gd name="connsiteX9" fmla="*/ 3705161 w 3706252"/>
              <a:gd name="connsiteY9" fmla="*/ 2047281 h 3714750"/>
              <a:gd name="connsiteX10" fmla="*/ 1857375 w 3706252"/>
              <a:gd name="connsiteY10" fmla="*/ 3714750 h 3714750"/>
              <a:gd name="connsiteX11" fmla="*/ 0 w 3706252"/>
              <a:gd name="connsiteY11" fmla="*/ 1857375 h 3714750"/>
              <a:gd name="connsiteX12" fmla="*/ 1857375 w 3706252"/>
              <a:gd name="connsiteY12" fmla="*/ 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6252" h="3714750">
                <a:moveTo>
                  <a:pt x="1857376" y="928687"/>
                </a:moveTo>
                <a:cubicBezTo>
                  <a:pt x="1344476" y="928687"/>
                  <a:pt x="928688" y="1344475"/>
                  <a:pt x="928688" y="1857375"/>
                </a:cubicBezTo>
                <a:cubicBezTo>
                  <a:pt x="928688" y="2370275"/>
                  <a:pt x="1344476" y="2786063"/>
                  <a:pt x="1857376" y="2786063"/>
                </a:cubicBezTo>
                <a:cubicBezTo>
                  <a:pt x="2370276" y="2786063"/>
                  <a:pt x="2786064" y="2370275"/>
                  <a:pt x="2786064" y="1857375"/>
                </a:cubicBezTo>
                <a:cubicBezTo>
                  <a:pt x="2786064" y="1344475"/>
                  <a:pt x="2370276" y="928687"/>
                  <a:pt x="1857376" y="928687"/>
                </a:cubicBezTo>
                <a:close/>
                <a:moveTo>
                  <a:pt x="1857375" y="0"/>
                </a:moveTo>
                <a:cubicBezTo>
                  <a:pt x="2819062" y="0"/>
                  <a:pt x="3610044" y="730877"/>
                  <a:pt x="3705161" y="1667469"/>
                </a:cubicBezTo>
                <a:lnTo>
                  <a:pt x="3706252" y="1689083"/>
                </a:lnTo>
                <a:lnTo>
                  <a:pt x="3706252" y="2025667"/>
                </a:lnTo>
                <a:lnTo>
                  <a:pt x="3705161" y="2047281"/>
                </a:lnTo>
                <a:cubicBezTo>
                  <a:pt x="3610044" y="2983874"/>
                  <a:pt x="2819062" y="3714750"/>
                  <a:pt x="1857375" y="3714750"/>
                </a:cubicBezTo>
                <a:cubicBezTo>
                  <a:pt x="831575" y="3714750"/>
                  <a:pt x="0" y="2883175"/>
                  <a:pt x="0" y="1857375"/>
                </a:cubicBezTo>
                <a:cubicBezTo>
                  <a:pt x="0" y="831575"/>
                  <a:pt x="831575" y="0"/>
                  <a:pt x="1857375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58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4DB4094-3578-48A9-84CC-842E3D9B00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4990" y="1219200"/>
            <a:ext cx="5359364" cy="5053586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737270DC-7642-4E99-A410-F9E5DB3882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4818" y="1494530"/>
            <a:ext cx="10588619" cy="9984484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82B8E6D-5DED-4AB1-8853-CA9F6DBC26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07590" y="5715000"/>
            <a:ext cx="7475637" cy="7049114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129863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144500" cy="13716000"/>
          </a:xfrm>
          <a:custGeom>
            <a:avLst/>
            <a:gdLst>
              <a:gd name="connsiteX0" fmla="*/ 0 w 6572250"/>
              <a:gd name="connsiteY0" fmla="*/ 0 h 6858000"/>
              <a:gd name="connsiteX1" fmla="*/ 6572250 w 6572250"/>
              <a:gd name="connsiteY1" fmla="*/ 0 h 6858000"/>
              <a:gd name="connsiteX2" fmla="*/ 6572250 w 6572250"/>
              <a:gd name="connsiteY2" fmla="*/ 6858000 h 6858000"/>
              <a:gd name="connsiteX3" fmla="*/ 0 w 65722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2250" h="6858000">
                <a:moveTo>
                  <a:pt x="0" y="0"/>
                </a:moveTo>
                <a:lnTo>
                  <a:pt x="6572250" y="0"/>
                </a:lnTo>
                <a:lnTo>
                  <a:pt x="65722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305282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9040806" cy="13747532"/>
          </a:xfrm>
          <a:custGeom>
            <a:avLst/>
            <a:gdLst>
              <a:gd name="connsiteX0" fmla="*/ 0 w 6572250"/>
              <a:gd name="connsiteY0" fmla="*/ 0 h 6858000"/>
              <a:gd name="connsiteX1" fmla="*/ 6572250 w 6572250"/>
              <a:gd name="connsiteY1" fmla="*/ 0 h 6858000"/>
              <a:gd name="connsiteX2" fmla="*/ 6572250 w 6572250"/>
              <a:gd name="connsiteY2" fmla="*/ 6858000 h 6858000"/>
              <a:gd name="connsiteX3" fmla="*/ 0 w 6572250"/>
              <a:gd name="connsiteY3" fmla="*/ 6858000 h 6858000"/>
              <a:gd name="connsiteX0" fmla="*/ 0 w 6572250"/>
              <a:gd name="connsiteY0" fmla="*/ 0 h 6873766"/>
              <a:gd name="connsiteX1" fmla="*/ 6572250 w 6572250"/>
              <a:gd name="connsiteY1" fmla="*/ 0 h 6873766"/>
              <a:gd name="connsiteX2" fmla="*/ 2410154 w 6572250"/>
              <a:gd name="connsiteY2" fmla="*/ 6873766 h 6873766"/>
              <a:gd name="connsiteX3" fmla="*/ 0 w 6572250"/>
              <a:gd name="connsiteY3" fmla="*/ 6858000 h 6873766"/>
              <a:gd name="connsiteX4" fmla="*/ 0 w 6572250"/>
              <a:gd name="connsiteY4" fmla="*/ 0 h 6873766"/>
              <a:gd name="connsiteX0" fmla="*/ 0 w 10214085"/>
              <a:gd name="connsiteY0" fmla="*/ 15766 h 6889532"/>
              <a:gd name="connsiteX1" fmla="*/ 10214085 w 10214085"/>
              <a:gd name="connsiteY1" fmla="*/ 0 h 6889532"/>
              <a:gd name="connsiteX2" fmla="*/ 2410154 w 10214085"/>
              <a:gd name="connsiteY2" fmla="*/ 6889532 h 6889532"/>
              <a:gd name="connsiteX3" fmla="*/ 0 w 10214085"/>
              <a:gd name="connsiteY3" fmla="*/ 6873766 h 6889532"/>
              <a:gd name="connsiteX4" fmla="*/ 0 w 10214085"/>
              <a:gd name="connsiteY4" fmla="*/ 15766 h 6889532"/>
              <a:gd name="connsiteX0" fmla="*/ 0 w 9520403"/>
              <a:gd name="connsiteY0" fmla="*/ 0 h 6873766"/>
              <a:gd name="connsiteX1" fmla="*/ 9520403 w 9520403"/>
              <a:gd name="connsiteY1" fmla="*/ 0 h 6873766"/>
              <a:gd name="connsiteX2" fmla="*/ 2410154 w 9520403"/>
              <a:gd name="connsiteY2" fmla="*/ 6873766 h 6873766"/>
              <a:gd name="connsiteX3" fmla="*/ 0 w 9520403"/>
              <a:gd name="connsiteY3" fmla="*/ 6858000 h 6873766"/>
              <a:gd name="connsiteX4" fmla="*/ 0 w 9520403"/>
              <a:gd name="connsiteY4" fmla="*/ 0 h 687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0403" h="6873766">
                <a:moveTo>
                  <a:pt x="0" y="0"/>
                </a:moveTo>
                <a:lnTo>
                  <a:pt x="9520403" y="0"/>
                </a:lnTo>
                <a:lnTo>
                  <a:pt x="2410154" y="687376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48464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-182563" y="-76199"/>
            <a:ext cx="22334444" cy="13925000"/>
          </a:xfrm>
          <a:custGeom>
            <a:avLst/>
            <a:gdLst>
              <a:gd name="connsiteX0" fmla="*/ 8955694 w 11724934"/>
              <a:gd name="connsiteY0" fmla="*/ 2976334 h 13428667"/>
              <a:gd name="connsiteX1" fmla="*/ 3330999 w 11724934"/>
              <a:gd name="connsiteY1" fmla="*/ 12125956 h 13428667"/>
              <a:gd name="connsiteX2" fmla="*/ 3074428 w 11724934"/>
              <a:gd name="connsiteY2" fmla="*/ 11690634 h 13428667"/>
              <a:gd name="connsiteX3" fmla="*/ 8133670 w 11724934"/>
              <a:gd name="connsiteY3" fmla="*/ 3460824 h 13428667"/>
              <a:gd name="connsiteX4" fmla="*/ 6613112 w 11724934"/>
              <a:gd name="connsiteY4" fmla="*/ 2045671 h 13428667"/>
              <a:gd name="connsiteX5" fmla="*/ 988418 w 11724934"/>
              <a:gd name="connsiteY5" fmla="*/ 11195294 h 13428667"/>
              <a:gd name="connsiteX6" fmla="*/ 731845 w 11724934"/>
              <a:gd name="connsiteY6" fmla="*/ 10759973 h 13428667"/>
              <a:gd name="connsiteX7" fmla="*/ 5791089 w 11724934"/>
              <a:gd name="connsiteY7" fmla="*/ 2530161 h 13428667"/>
              <a:gd name="connsiteX8" fmla="*/ 10347090 w 11724934"/>
              <a:gd name="connsiteY8" fmla="*/ 1955479 h 13428667"/>
              <a:gd name="connsiteX9" fmla="*/ 3290281 w 11724934"/>
              <a:gd name="connsiteY9" fmla="*/ 13428667 h 13428667"/>
              <a:gd name="connsiteX10" fmla="*/ 2991235 w 11724934"/>
              <a:gd name="connsiteY10" fmla="*/ 12921283 h 13428667"/>
              <a:gd name="connsiteX11" fmla="*/ 9388443 w 11724934"/>
              <a:gd name="connsiteY11" fmla="*/ 2520493 h 13428667"/>
              <a:gd name="connsiteX12" fmla="*/ 9016568 w 11724934"/>
              <a:gd name="connsiteY12" fmla="*/ 1717422 h 13428667"/>
              <a:gd name="connsiteX13" fmla="*/ 3391873 w 11724934"/>
              <a:gd name="connsiteY13" fmla="*/ 10867044 h 13428667"/>
              <a:gd name="connsiteX14" fmla="*/ 3135302 w 11724934"/>
              <a:gd name="connsiteY14" fmla="*/ 10431723 h 13428667"/>
              <a:gd name="connsiteX15" fmla="*/ 8194543 w 11724934"/>
              <a:gd name="connsiteY15" fmla="*/ 2201912 h 13428667"/>
              <a:gd name="connsiteX16" fmla="*/ 8004509 w 11724934"/>
              <a:gd name="connsiteY16" fmla="*/ 1024816 h 13428667"/>
              <a:gd name="connsiteX17" fmla="*/ 947699 w 11724934"/>
              <a:gd name="connsiteY17" fmla="*/ 12498007 h 13428667"/>
              <a:gd name="connsiteX18" fmla="*/ 648653 w 11724934"/>
              <a:gd name="connsiteY18" fmla="*/ 11990622 h 13428667"/>
              <a:gd name="connsiteX19" fmla="*/ 7045862 w 11724934"/>
              <a:gd name="connsiteY19" fmla="*/ 1589830 h 13428667"/>
              <a:gd name="connsiteX20" fmla="*/ 11724934 w 11724934"/>
              <a:gd name="connsiteY20" fmla="*/ 930662 h 13428667"/>
              <a:gd name="connsiteX21" fmla="*/ 4668125 w 11724934"/>
              <a:gd name="connsiteY21" fmla="*/ 12403851 h 13428667"/>
              <a:gd name="connsiteX22" fmla="*/ 4369080 w 11724934"/>
              <a:gd name="connsiteY22" fmla="*/ 11896466 h 13428667"/>
              <a:gd name="connsiteX23" fmla="*/ 10766288 w 11724934"/>
              <a:gd name="connsiteY23" fmla="*/ 1495676 h 13428667"/>
              <a:gd name="connsiteX24" fmla="*/ 6673985 w 11724934"/>
              <a:gd name="connsiteY24" fmla="*/ 786761 h 13428667"/>
              <a:gd name="connsiteX25" fmla="*/ 1049293 w 11724934"/>
              <a:gd name="connsiteY25" fmla="*/ 9936384 h 13428667"/>
              <a:gd name="connsiteX26" fmla="*/ 792719 w 11724934"/>
              <a:gd name="connsiteY26" fmla="*/ 9501062 h 13428667"/>
              <a:gd name="connsiteX27" fmla="*/ 5851961 w 11724934"/>
              <a:gd name="connsiteY27" fmla="*/ 1271251 h 13428667"/>
              <a:gd name="connsiteX28" fmla="*/ 6440843 w 11724934"/>
              <a:gd name="connsiteY28" fmla="*/ 94156 h 13428667"/>
              <a:gd name="connsiteX29" fmla="*/ 278218 w 11724934"/>
              <a:gd name="connsiteY29" fmla="*/ 10053030 h 13428667"/>
              <a:gd name="connsiteX30" fmla="*/ 0 w 11724934"/>
              <a:gd name="connsiteY30" fmla="*/ 9580984 h 13428667"/>
              <a:gd name="connsiteX31" fmla="*/ 5543097 w 11724934"/>
              <a:gd name="connsiteY31" fmla="*/ 623276 h 13428667"/>
              <a:gd name="connsiteX32" fmla="*/ 9382354 w 11724934"/>
              <a:gd name="connsiteY32" fmla="*/ 0 h 13428667"/>
              <a:gd name="connsiteX33" fmla="*/ 2325545 w 11724934"/>
              <a:gd name="connsiteY33" fmla="*/ 11473190 h 13428667"/>
              <a:gd name="connsiteX34" fmla="*/ 2026498 w 11724934"/>
              <a:gd name="connsiteY34" fmla="*/ 10965805 h 13428667"/>
              <a:gd name="connsiteX35" fmla="*/ 8423706 w 11724934"/>
              <a:gd name="connsiteY35" fmla="*/ 565013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0 w 15797999"/>
              <a:gd name="connsiteY36" fmla="*/ 5008065 h 13428667"/>
              <a:gd name="connsiteX37" fmla="*/ 4073065 w 15797999"/>
              <a:gd name="connsiteY37" fmla="*/ 9580984 h 13428667"/>
              <a:gd name="connsiteX38" fmla="*/ 9616162 w 15797999"/>
              <a:gd name="connsiteY38" fmla="*/ 623276 h 13428667"/>
              <a:gd name="connsiteX39" fmla="*/ 10513908 w 15797999"/>
              <a:gd name="connsiteY39" fmla="*/ 94156 h 13428667"/>
              <a:gd name="connsiteX40" fmla="*/ 13455419 w 15797999"/>
              <a:gd name="connsiteY40" fmla="*/ 0 h 13428667"/>
              <a:gd name="connsiteX41" fmla="*/ 6398610 w 15797999"/>
              <a:gd name="connsiteY41" fmla="*/ 11473190 h 13428667"/>
              <a:gd name="connsiteX42" fmla="*/ 6099563 w 15797999"/>
              <a:gd name="connsiteY42" fmla="*/ 10965805 h 13428667"/>
              <a:gd name="connsiteX43" fmla="*/ 12496771 w 15797999"/>
              <a:gd name="connsiteY43" fmla="*/ 565013 h 13428667"/>
              <a:gd name="connsiteX44" fmla="*/ 13455419 w 15797999"/>
              <a:gd name="connsiteY44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6330280 w 15797999"/>
              <a:gd name="connsiteY36" fmla="*/ 2021759 h 13428667"/>
              <a:gd name="connsiteX37" fmla="*/ 0 w 15797999"/>
              <a:gd name="connsiteY37" fmla="*/ 5008065 h 13428667"/>
              <a:gd name="connsiteX38" fmla="*/ 4073065 w 15797999"/>
              <a:gd name="connsiteY38" fmla="*/ 9580984 h 13428667"/>
              <a:gd name="connsiteX39" fmla="*/ 9616162 w 15797999"/>
              <a:gd name="connsiteY39" fmla="*/ 623276 h 13428667"/>
              <a:gd name="connsiteX40" fmla="*/ 10513908 w 15797999"/>
              <a:gd name="connsiteY40" fmla="*/ 94156 h 13428667"/>
              <a:gd name="connsiteX41" fmla="*/ 13455419 w 15797999"/>
              <a:gd name="connsiteY41" fmla="*/ 0 h 13428667"/>
              <a:gd name="connsiteX42" fmla="*/ 6398610 w 15797999"/>
              <a:gd name="connsiteY42" fmla="*/ 11473190 h 13428667"/>
              <a:gd name="connsiteX43" fmla="*/ 6099563 w 15797999"/>
              <a:gd name="connsiteY43" fmla="*/ 10965805 h 13428667"/>
              <a:gd name="connsiteX44" fmla="*/ 12496771 w 15797999"/>
              <a:gd name="connsiteY44" fmla="*/ 565013 h 13428667"/>
              <a:gd name="connsiteX45" fmla="*/ 13455419 w 15797999"/>
              <a:gd name="connsiteY45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5447411 w 15797999"/>
              <a:gd name="connsiteY36" fmla="*/ 1044297 h 13428667"/>
              <a:gd name="connsiteX37" fmla="*/ 0 w 15797999"/>
              <a:gd name="connsiteY37" fmla="*/ 5008065 h 13428667"/>
              <a:gd name="connsiteX38" fmla="*/ 4073065 w 15797999"/>
              <a:gd name="connsiteY38" fmla="*/ 9580984 h 13428667"/>
              <a:gd name="connsiteX39" fmla="*/ 9616162 w 15797999"/>
              <a:gd name="connsiteY39" fmla="*/ 623276 h 13428667"/>
              <a:gd name="connsiteX40" fmla="*/ 10513908 w 15797999"/>
              <a:gd name="connsiteY40" fmla="*/ 94156 h 13428667"/>
              <a:gd name="connsiteX41" fmla="*/ 13455419 w 15797999"/>
              <a:gd name="connsiteY41" fmla="*/ 0 h 13428667"/>
              <a:gd name="connsiteX42" fmla="*/ 6398610 w 15797999"/>
              <a:gd name="connsiteY42" fmla="*/ 11473190 h 13428667"/>
              <a:gd name="connsiteX43" fmla="*/ 6099563 w 15797999"/>
              <a:gd name="connsiteY43" fmla="*/ 10965805 h 13428667"/>
              <a:gd name="connsiteX44" fmla="*/ 12496771 w 15797999"/>
              <a:gd name="connsiteY44" fmla="*/ 565013 h 13428667"/>
              <a:gd name="connsiteX45" fmla="*/ 13455419 w 15797999"/>
              <a:gd name="connsiteY45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12321177 w 15797999"/>
              <a:gd name="connsiteY26" fmla="*/ 6562228 h 13428667"/>
              <a:gd name="connsiteX27" fmla="*/ 8741190 w 15797999"/>
              <a:gd name="connsiteY27" fmla="*/ 12403851 h 13428667"/>
              <a:gd name="connsiteX28" fmla="*/ 8442145 w 15797999"/>
              <a:gd name="connsiteY28" fmla="*/ 11896466 h 13428667"/>
              <a:gd name="connsiteX29" fmla="*/ 14839353 w 15797999"/>
              <a:gd name="connsiteY29" fmla="*/ 1495676 h 13428667"/>
              <a:gd name="connsiteX30" fmla="*/ 15797999 w 15797999"/>
              <a:gd name="connsiteY30" fmla="*/ 930662 h 13428667"/>
              <a:gd name="connsiteX31" fmla="*/ 10747050 w 15797999"/>
              <a:gd name="connsiteY31" fmla="*/ 786761 h 13428667"/>
              <a:gd name="connsiteX32" fmla="*/ 5122358 w 15797999"/>
              <a:gd name="connsiteY32" fmla="*/ 9936384 h 13428667"/>
              <a:gd name="connsiteX33" fmla="*/ 4865784 w 15797999"/>
              <a:gd name="connsiteY33" fmla="*/ 9501062 h 13428667"/>
              <a:gd name="connsiteX34" fmla="*/ 9925026 w 15797999"/>
              <a:gd name="connsiteY34" fmla="*/ 1271251 h 13428667"/>
              <a:gd name="connsiteX35" fmla="*/ 10747050 w 15797999"/>
              <a:gd name="connsiteY35" fmla="*/ 786761 h 13428667"/>
              <a:gd name="connsiteX36" fmla="*/ 10513908 w 15797999"/>
              <a:gd name="connsiteY36" fmla="*/ 94156 h 13428667"/>
              <a:gd name="connsiteX37" fmla="*/ 5447411 w 15797999"/>
              <a:gd name="connsiteY37" fmla="*/ 1044297 h 13428667"/>
              <a:gd name="connsiteX38" fmla="*/ 0 w 15797999"/>
              <a:gd name="connsiteY38" fmla="*/ 5008065 h 13428667"/>
              <a:gd name="connsiteX39" fmla="*/ 4073065 w 15797999"/>
              <a:gd name="connsiteY39" fmla="*/ 9580984 h 13428667"/>
              <a:gd name="connsiteX40" fmla="*/ 9616162 w 15797999"/>
              <a:gd name="connsiteY40" fmla="*/ 623276 h 13428667"/>
              <a:gd name="connsiteX41" fmla="*/ 10513908 w 15797999"/>
              <a:gd name="connsiteY41" fmla="*/ 94156 h 13428667"/>
              <a:gd name="connsiteX42" fmla="*/ 13455419 w 15797999"/>
              <a:gd name="connsiteY42" fmla="*/ 0 h 13428667"/>
              <a:gd name="connsiteX43" fmla="*/ 6398610 w 15797999"/>
              <a:gd name="connsiteY43" fmla="*/ 11473190 h 13428667"/>
              <a:gd name="connsiteX44" fmla="*/ 6099563 w 15797999"/>
              <a:gd name="connsiteY44" fmla="*/ 10965805 h 13428667"/>
              <a:gd name="connsiteX45" fmla="*/ 12496771 w 15797999"/>
              <a:gd name="connsiteY45" fmla="*/ 565013 h 13428667"/>
              <a:gd name="connsiteX46" fmla="*/ 13455419 w 15797999"/>
              <a:gd name="connsiteY46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15158970 w 15797999"/>
              <a:gd name="connsiteY26" fmla="*/ 6246918 h 13428667"/>
              <a:gd name="connsiteX27" fmla="*/ 8741190 w 15797999"/>
              <a:gd name="connsiteY27" fmla="*/ 12403851 h 13428667"/>
              <a:gd name="connsiteX28" fmla="*/ 8442145 w 15797999"/>
              <a:gd name="connsiteY28" fmla="*/ 11896466 h 13428667"/>
              <a:gd name="connsiteX29" fmla="*/ 14839353 w 15797999"/>
              <a:gd name="connsiteY29" fmla="*/ 1495676 h 13428667"/>
              <a:gd name="connsiteX30" fmla="*/ 15797999 w 15797999"/>
              <a:gd name="connsiteY30" fmla="*/ 930662 h 13428667"/>
              <a:gd name="connsiteX31" fmla="*/ 10747050 w 15797999"/>
              <a:gd name="connsiteY31" fmla="*/ 786761 h 13428667"/>
              <a:gd name="connsiteX32" fmla="*/ 5122358 w 15797999"/>
              <a:gd name="connsiteY32" fmla="*/ 9936384 h 13428667"/>
              <a:gd name="connsiteX33" fmla="*/ 4865784 w 15797999"/>
              <a:gd name="connsiteY33" fmla="*/ 9501062 h 13428667"/>
              <a:gd name="connsiteX34" fmla="*/ 9925026 w 15797999"/>
              <a:gd name="connsiteY34" fmla="*/ 1271251 h 13428667"/>
              <a:gd name="connsiteX35" fmla="*/ 10747050 w 15797999"/>
              <a:gd name="connsiteY35" fmla="*/ 786761 h 13428667"/>
              <a:gd name="connsiteX36" fmla="*/ 10513908 w 15797999"/>
              <a:gd name="connsiteY36" fmla="*/ 94156 h 13428667"/>
              <a:gd name="connsiteX37" fmla="*/ 5447411 w 15797999"/>
              <a:gd name="connsiteY37" fmla="*/ 1044297 h 13428667"/>
              <a:gd name="connsiteX38" fmla="*/ 0 w 15797999"/>
              <a:gd name="connsiteY38" fmla="*/ 5008065 h 13428667"/>
              <a:gd name="connsiteX39" fmla="*/ 4073065 w 15797999"/>
              <a:gd name="connsiteY39" fmla="*/ 9580984 h 13428667"/>
              <a:gd name="connsiteX40" fmla="*/ 9616162 w 15797999"/>
              <a:gd name="connsiteY40" fmla="*/ 623276 h 13428667"/>
              <a:gd name="connsiteX41" fmla="*/ 10513908 w 15797999"/>
              <a:gd name="connsiteY41" fmla="*/ 94156 h 13428667"/>
              <a:gd name="connsiteX42" fmla="*/ 13455419 w 15797999"/>
              <a:gd name="connsiteY42" fmla="*/ 0 h 13428667"/>
              <a:gd name="connsiteX43" fmla="*/ 6398610 w 15797999"/>
              <a:gd name="connsiteY43" fmla="*/ 11473190 h 13428667"/>
              <a:gd name="connsiteX44" fmla="*/ 6099563 w 15797999"/>
              <a:gd name="connsiteY44" fmla="*/ 10965805 h 13428667"/>
              <a:gd name="connsiteX45" fmla="*/ 12496771 w 15797999"/>
              <a:gd name="connsiteY45" fmla="*/ 565013 h 13428667"/>
              <a:gd name="connsiteX46" fmla="*/ 13455419 w 15797999"/>
              <a:gd name="connsiteY46" fmla="*/ 0 h 13428667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020764 w 15797999"/>
              <a:gd name="connsiteY21" fmla="*/ 12498007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616162 w 15797999"/>
              <a:gd name="connsiteY40" fmla="*/ 623276 h 12921283"/>
              <a:gd name="connsiteX41" fmla="*/ 10513908 w 15797999"/>
              <a:gd name="connsiteY41" fmla="*/ 94156 h 12921283"/>
              <a:gd name="connsiteX42" fmla="*/ 13455419 w 15797999"/>
              <a:gd name="connsiteY42" fmla="*/ 0 h 12921283"/>
              <a:gd name="connsiteX43" fmla="*/ 6398610 w 15797999"/>
              <a:gd name="connsiteY43" fmla="*/ 11473190 h 12921283"/>
              <a:gd name="connsiteX44" fmla="*/ 6099563 w 15797999"/>
              <a:gd name="connsiteY44" fmla="*/ 10965805 h 12921283"/>
              <a:gd name="connsiteX45" fmla="*/ 12496771 w 15797999"/>
              <a:gd name="connsiteY45" fmla="*/ 565013 h 12921283"/>
              <a:gd name="connsiteX46" fmla="*/ 13455419 w 15797999"/>
              <a:gd name="connsiteY46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616162 w 15797999"/>
              <a:gd name="connsiteY40" fmla="*/ 623276 h 12921283"/>
              <a:gd name="connsiteX41" fmla="*/ 10513908 w 15797999"/>
              <a:gd name="connsiteY41" fmla="*/ 94156 h 12921283"/>
              <a:gd name="connsiteX42" fmla="*/ 13455419 w 15797999"/>
              <a:gd name="connsiteY42" fmla="*/ 0 h 12921283"/>
              <a:gd name="connsiteX43" fmla="*/ 6398610 w 15797999"/>
              <a:gd name="connsiteY43" fmla="*/ 11473190 h 12921283"/>
              <a:gd name="connsiteX44" fmla="*/ 6099563 w 15797999"/>
              <a:gd name="connsiteY44" fmla="*/ 10965805 h 12921283"/>
              <a:gd name="connsiteX45" fmla="*/ 12496771 w 15797999"/>
              <a:gd name="connsiteY45" fmla="*/ 565013 h 12921283"/>
              <a:gd name="connsiteX46" fmla="*/ 13455419 w 15797999"/>
              <a:gd name="connsiteY46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10513908 w 15797999"/>
              <a:gd name="connsiteY40" fmla="*/ 94156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104004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10104004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9946349 w 15797999"/>
              <a:gd name="connsiteY36" fmla="*/ 283343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946349 w 15797999"/>
              <a:gd name="connsiteY40" fmla="*/ 283343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9946349 w 15797999"/>
              <a:gd name="connsiteY36" fmla="*/ 283343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9946349 w 15797999"/>
              <a:gd name="connsiteY40" fmla="*/ 283343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198597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10198597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324722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10324722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572244 w 16341484"/>
              <a:gd name="connsiteY0" fmla="*/ 3413996 h 13358945"/>
              <a:gd name="connsiteX1" fmla="*/ 7947549 w 16341484"/>
              <a:gd name="connsiteY1" fmla="*/ 12563618 h 13358945"/>
              <a:gd name="connsiteX2" fmla="*/ 7690978 w 16341484"/>
              <a:gd name="connsiteY2" fmla="*/ 12128296 h 13358945"/>
              <a:gd name="connsiteX3" fmla="*/ 12750220 w 16341484"/>
              <a:gd name="connsiteY3" fmla="*/ 3898486 h 13358945"/>
              <a:gd name="connsiteX4" fmla="*/ 13572244 w 16341484"/>
              <a:gd name="connsiteY4" fmla="*/ 3413996 h 13358945"/>
              <a:gd name="connsiteX5" fmla="*/ 11229662 w 16341484"/>
              <a:gd name="connsiteY5" fmla="*/ 2483333 h 13358945"/>
              <a:gd name="connsiteX6" fmla="*/ 5604968 w 16341484"/>
              <a:gd name="connsiteY6" fmla="*/ 11632956 h 13358945"/>
              <a:gd name="connsiteX7" fmla="*/ 5348395 w 16341484"/>
              <a:gd name="connsiteY7" fmla="*/ 11197635 h 13358945"/>
              <a:gd name="connsiteX8" fmla="*/ 10407639 w 16341484"/>
              <a:gd name="connsiteY8" fmla="*/ 2967823 h 13358945"/>
              <a:gd name="connsiteX9" fmla="*/ 11229662 w 16341484"/>
              <a:gd name="connsiteY9" fmla="*/ 2483333 h 13358945"/>
              <a:gd name="connsiteX10" fmla="*/ 14963640 w 16341484"/>
              <a:gd name="connsiteY10" fmla="*/ 2393141 h 13358945"/>
              <a:gd name="connsiteX11" fmla="*/ 8348266 w 16341484"/>
              <a:gd name="connsiteY11" fmla="*/ 13078053 h 13358945"/>
              <a:gd name="connsiteX12" fmla="*/ 7607785 w 16341484"/>
              <a:gd name="connsiteY12" fmla="*/ 13358945 h 13358945"/>
              <a:gd name="connsiteX13" fmla="*/ 14004993 w 16341484"/>
              <a:gd name="connsiteY13" fmla="*/ 2958155 h 13358945"/>
              <a:gd name="connsiteX14" fmla="*/ 14963640 w 16341484"/>
              <a:gd name="connsiteY14" fmla="*/ 2393141 h 13358945"/>
              <a:gd name="connsiteX15" fmla="*/ 13633118 w 16341484"/>
              <a:gd name="connsiteY15" fmla="*/ 2155084 h 13358945"/>
              <a:gd name="connsiteX16" fmla="*/ 8008423 w 16341484"/>
              <a:gd name="connsiteY16" fmla="*/ 11304706 h 13358945"/>
              <a:gd name="connsiteX17" fmla="*/ 7751852 w 16341484"/>
              <a:gd name="connsiteY17" fmla="*/ 10869385 h 13358945"/>
              <a:gd name="connsiteX18" fmla="*/ 12811093 w 16341484"/>
              <a:gd name="connsiteY18" fmla="*/ 2639574 h 13358945"/>
              <a:gd name="connsiteX19" fmla="*/ 13633118 w 16341484"/>
              <a:gd name="connsiteY19" fmla="*/ 2155084 h 13358945"/>
              <a:gd name="connsiteX20" fmla="*/ 12621059 w 16341484"/>
              <a:gd name="connsiteY20" fmla="*/ 1462478 h 13358945"/>
              <a:gd name="connsiteX21" fmla="*/ 6005683 w 16341484"/>
              <a:gd name="connsiteY21" fmla="*/ 12147393 h 13358945"/>
              <a:gd name="connsiteX22" fmla="*/ 5265203 w 16341484"/>
              <a:gd name="connsiteY22" fmla="*/ 12428284 h 13358945"/>
              <a:gd name="connsiteX23" fmla="*/ 11662412 w 16341484"/>
              <a:gd name="connsiteY23" fmla="*/ 2027492 h 13358945"/>
              <a:gd name="connsiteX24" fmla="*/ 12621059 w 16341484"/>
              <a:gd name="connsiteY24" fmla="*/ 1462478 h 13358945"/>
              <a:gd name="connsiteX25" fmla="*/ 16341484 w 16341484"/>
              <a:gd name="connsiteY25" fmla="*/ 1368324 h 13358945"/>
              <a:gd name="connsiteX26" fmla="*/ 15702455 w 16341484"/>
              <a:gd name="connsiteY26" fmla="*/ 6684580 h 13358945"/>
              <a:gd name="connsiteX27" fmla="*/ 9284675 w 16341484"/>
              <a:gd name="connsiteY27" fmla="*/ 12841513 h 13358945"/>
              <a:gd name="connsiteX28" fmla="*/ 8985630 w 16341484"/>
              <a:gd name="connsiteY28" fmla="*/ 12334128 h 13358945"/>
              <a:gd name="connsiteX29" fmla="*/ 15382838 w 16341484"/>
              <a:gd name="connsiteY29" fmla="*/ 1933338 h 13358945"/>
              <a:gd name="connsiteX30" fmla="*/ 16341484 w 16341484"/>
              <a:gd name="connsiteY30" fmla="*/ 1368324 h 13358945"/>
              <a:gd name="connsiteX31" fmla="*/ 11290535 w 16341484"/>
              <a:gd name="connsiteY31" fmla="*/ 1224423 h 13358945"/>
              <a:gd name="connsiteX32" fmla="*/ 5665843 w 16341484"/>
              <a:gd name="connsiteY32" fmla="*/ 10374046 h 13358945"/>
              <a:gd name="connsiteX33" fmla="*/ 5409269 w 16341484"/>
              <a:gd name="connsiteY33" fmla="*/ 9938724 h 13358945"/>
              <a:gd name="connsiteX34" fmla="*/ 10468511 w 16341484"/>
              <a:gd name="connsiteY34" fmla="*/ 1708913 h 13358945"/>
              <a:gd name="connsiteX35" fmla="*/ 11290535 w 16341484"/>
              <a:gd name="connsiteY35" fmla="*/ 1224423 h 13358945"/>
              <a:gd name="connsiteX36" fmla="*/ 10868207 w 16341484"/>
              <a:gd name="connsiteY36" fmla="*/ 689474 h 13358945"/>
              <a:gd name="connsiteX37" fmla="*/ 0 w 16341484"/>
              <a:gd name="connsiteY37" fmla="*/ 0 h 13358945"/>
              <a:gd name="connsiteX38" fmla="*/ 543485 w 16341484"/>
              <a:gd name="connsiteY38" fmla="*/ 5445727 h 13358945"/>
              <a:gd name="connsiteX39" fmla="*/ 4616550 w 16341484"/>
              <a:gd name="connsiteY39" fmla="*/ 10806922 h 13358945"/>
              <a:gd name="connsiteX40" fmla="*/ 10868207 w 16341484"/>
              <a:gd name="connsiteY40" fmla="*/ 689474 h 13358945"/>
              <a:gd name="connsiteX41" fmla="*/ 13998904 w 16341484"/>
              <a:gd name="connsiteY41" fmla="*/ 437662 h 13358945"/>
              <a:gd name="connsiteX42" fmla="*/ 6942095 w 16341484"/>
              <a:gd name="connsiteY42" fmla="*/ 11910852 h 13358945"/>
              <a:gd name="connsiteX43" fmla="*/ 6643048 w 16341484"/>
              <a:gd name="connsiteY43" fmla="*/ 11403467 h 13358945"/>
              <a:gd name="connsiteX44" fmla="*/ 13040256 w 16341484"/>
              <a:gd name="connsiteY44" fmla="*/ 1002675 h 13358945"/>
              <a:gd name="connsiteX45" fmla="*/ 13998904 w 16341484"/>
              <a:gd name="connsiteY45" fmla="*/ 437662 h 13358945"/>
              <a:gd name="connsiteX0" fmla="*/ 13572244 w 16341484"/>
              <a:gd name="connsiteY0" fmla="*/ 3418205 h 13363154"/>
              <a:gd name="connsiteX1" fmla="*/ 7947549 w 16341484"/>
              <a:gd name="connsiteY1" fmla="*/ 12567827 h 13363154"/>
              <a:gd name="connsiteX2" fmla="*/ 7690978 w 16341484"/>
              <a:gd name="connsiteY2" fmla="*/ 12132505 h 13363154"/>
              <a:gd name="connsiteX3" fmla="*/ 12750220 w 16341484"/>
              <a:gd name="connsiteY3" fmla="*/ 3902695 h 13363154"/>
              <a:gd name="connsiteX4" fmla="*/ 13572244 w 16341484"/>
              <a:gd name="connsiteY4" fmla="*/ 3418205 h 13363154"/>
              <a:gd name="connsiteX5" fmla="*/ 11229662 w 16341484"/>
              <a:gd name="connsiteY5" fmla="*/ 2487542 h 13363154"/>
              <a:gd name="connsiteX6" fmla="*/ 5604968 w 16341484"/>
              <a:gd name="connsiteY6" fmla="*/ 11637165 h 13363154"/>
              <a:gd name="connsiteX7" fmla="*/ 5348395 w 16341484"/>
              <a:gd name="connsiteY7" fmla="*/ 11201844 h 13363154"/>
              <a:gd name="connsiteX8" fmla="*/ 10407639 w 16341484"/>
              <a:gd name="connsiteY8" fmla="*/ 2972032 h 13363154"/>
              <a:gd name="connsiteX9" fmla="*/ 11229662 w 16341484"/>
              <a:gd name="connsiteY9" fmla="*/ 2487542 h 13363154"/>
              <a:gd name="connsiteX10" fmla="*/ 14963640 w 16341484"/>
              <a:gd name="connsiteY10" fmla="*/ 2397350 h 13363154"/>
              <a:gd name="connsiteX11" fmla="*/ 8348266 w 16341484"/>
              <a:gd name="connsiteY11" fmla="*/ 13082262 h 13363154"/>
              <a:gd name="connsiteX12" fmla="*/ 7607785 w 16341484"/>
              <a:gd name="connsiteY12" fmla="*/ 13363154 h 13363154"/>
              <a:gd name="connsiteX13" fmla="*/ 14004993 w 16341484"/>
              <a:gd name="connsiteY13" fmla="*/ 2962364 h 13363154"/>
              <a:gd name="connsiteX14" fmla="*/ 14963640 w 16341484"/>
              <a:gd name="connsiteY14" fmla="*/ 2397350 h 13363154"/>
              <a:gd name="connsiteX15" fmla="*/ 13633118 w 16341484"/>
              <a:gd name="connsiteY15" fmla="*/ 2159293 h 13363154"/>
              <a:gd name="connsiteX16" fmla="*/ 8008423 w 16341484"/>
              <a:gd name="connsiteY16" fmla="*/ 11308915 h 13363154"/>
              <a:gd name="connsiteX17" fmla="*/ 7751852 w 16341484"/>
              <a:gd name="connsiteY17" fmla="*/ 10873594 h 13363154"/>
              <a:gd name="connsiteX18" fmla="*/ 12811093 w 16341484"/>
              <a:gd name="connsiteY18" fmla="*/ 2643783 h 13363154"/>
              <a:gd name="connsiteX19" fmla="*/ 13633118 w 16341484"/>
              <a:gd name="connsiteY19" fmla="*/ 2159293 h 13363154"/>
              <a:gd name="connsiteX20" fmla="*/ 12621059 w 16341484"/>
              <a:gd name="connsiteY20" fmla="*/ 1466687 h 13363154"/>
              <a:gd name="connsiteX21" fmla="*/ 6005683 w 16341484"/>
              <a:gd name="connsiteY21" fmla="*/ 12151602 h 13363154"/>
              <a:gd name="connsiteX22" fmla="*/ 5265203 w 16341484"/>
              <a:gd name="connsiteY22" fmla="*/ 12432493 h 13363154"/>
              <a:gd name="connsiteX23" fmla="*/ 11662412 w 16341484"/>
              <a:gd name="connsiteY23" fmla="*/ 2031701 h 13363154"/>
              <a:gd name="connsiteX24" fmla="*/ 12621059 w 16341484"/>
              <a:gd name="connsiteY24" fmla="*/ 1466687 h 13363154"/>
              <a:gd name="connsiteX25" fmla="*/ 16341484 w 16341484"/>
              <a:gd name="connsiteY25" fmla="*/ 1372533 h 13363154"/>
              <a:gd name="connsiteX26" fmla="*/ 15702455 w 16341484"/>
              <a:gd name="connsiteY26" fmla="*/ 6688789 h 13363154"/>
              <a:gd name="connsiteX27" fmla="*/ 9284675 w 16341484"/>
              <a:gd name="connsiteY27" fmla="*/ 12845722 h 13363154"/>
              <a:gd name="connsiteX28" fmla="*/ 8985630 w 16341484"/>
              <a:gd name="connsiteY28" fmla="*/ 12338337 h 13363154"/>
              <a:gd name="connsiteX29" fmla="*/ 15382838 w 16341484"/>
              <a:gd name="connsiteY29" fmla="*/ 1937547 h 13363154"/>
              <a:gd name="connsiteX30" fmla="*/ 16341484 w 16341484"/>
              <a:gd name="connsiteY30" fmla="*/ 1372533 h 13363154"/>
              <a:gd name="connsiteX31" fmla="*/ 11290535 w 16341484"/>
              <a:gd name="connsiteY31" fmla="*/ 1228632 h 13363154"/>
              <a:gd name="connsiteX32" fmla="*/ 5665843 w 16341484"/>
              <a:gd name="connsiteY32" fmla="*/ 10378255 h 13363154"/>
              <a:gd name="connsiteX33" fmla="*/ 5409269 w 16341484"/>
              <a:gd name="connsiteY33" fmla="*/ 9942933 h 13363154"/>
              <a:gd name="connsiteX34" fmla="*/ 10468511 w 16341484"/>
              <a:gd name="connsiteY34" fmla="*/ 1713122 h 13363154"/>
              <a:gd name="connsiteX35" fmla="*/ 11290535 w 16341484"/>
              <a:gd name="connsiteY35" fmla="*/ 1228632 h 13363154"/>
              <a:gd name="connsiteX36" fmla="*/ 11151986 w 16341484"/>
              <a:gd name="connsiteY36" fmla="*/ 0 h 13363154"/>
              <a:gd name="connsiteX37" fmla="*/ 0 w 16341484"/>
              <a:gd name="connsiteY37" fmla="*/ 4209 h 13363154"/>
              <a:gd name="connsiteX38" fmla="*/ 543485 w 16341484"/>
              <a:gd name="connsiteY38" fmla="*/ 5449936 h 13363154"/>
              <a:gd name="connsiteX39" fmla="*/ 4616550 w 16341484"/>
              <a:gd name="connsiteY39" fmla="*/ 10811131 h 13363154"/>
              <a:gd name="connsiteX40" fmla="*/ 11151986 w 16341484"/>
              <a:gd name="connsiteY40" fmla="*/ 0 h 13363154"/>
              <a:gd name="connsiteX41" fmla="*/ 13998904 w 16341484"/>
              <a:gd name="connsiteY41" fmla="*/ 441871 h 13363154"/>
              <a:gd name="connsiteX42" fmla="*/ 6942095 w 16341484"/>
              <a:gd name="connsiteY42" fmla="*/ 11915061 h 13363154"/>
              <a:gd name="connsiteX43" fmla="*/ 6643048 w 16341484"/>
              <a:gd name="connsiteY43" fmla="*/ 11407676 h 13363154"/>
              <a:gd name="connsiteX44" fmla="*/ 13040256 w 16341484"/>
              <a:gd name="connsiteY44" fmla="*/ 1006884 h 13363154"/>
              <a:gd name="connsiteX45" fmla="*/ 13998904 w 16341484"/>
              <a:gd name="connsiteY45" fmla="*/ 441871 h 13363154"/>
              <a:gd name="connsiteX0" fmla="*/ 13572244 w 16341484"/>
              <a:gd name="connsiteY0" fmla="*/ 3418205 h 13805660"/>
              <a:gd name="connsiteX1" fmla="*/ 7947549 w 16341484"/>
              <a:gd name="connsiteY1" fmla="*/ 12567827 h 13805660"/>
              <a:gd name="connsiteX2" fmla="*/ 7690978 w 16341484"/>
              <a:gd name="connsiteY2" fmla="*/ 12132505 h 13805660"/>
              <a:gd name="connsiteX3" fmla="*/ 12750220 w 16341484"/>
              <a:gd name="connsiteY3" fmla="*/ 3902695 h 13805660"/>
              <a:gd name="connsiteX4" fmla="*/ 13572244 w 16341484"/>
              <a:gd name="connsiteY4" fmla="*/ 3418205 h 13805660"/>
              <a:gd name="connsiteX5" fmla="*/ 11229662 w 16341484"/>
              <a:gd name="connsiteY5" fmla="*/ 2487542 h 13805660"/>
              <a:gd name="connsiteX6" fmla="*/ 5604968 w 16341484"/>
              <a:gd name="connsiteY6" fmla="*/ 11637165 h 13805660"/>
              <a:gd name="connsiteX7" fmla="*/ 5348395 w 16341484"/>
              <a:gd name="connsiteY7" fmla="*/ 11201844 h 13805660"/>
              <a:gd name="connsiteX8" fmla="*/ 10407639 w 16341484"/>
              <a:gd name="connsiteY8" fmla="*/ 2972032 h 13805660"/>
              <a:gd name="connsiteX9" fmla="*/ 11229662 w 16341484"/>
              <a:gd name="connsiteY9" fmla="*/ 2487542 h 13805660"/>
              <a:gd name="connsiteX10" fmla="*/ 14963640 w 16341484"/>
              <a:gd name="connsiteY10" fmla="*/ 2397350 h 13805660"/>
              <a:gd name="connsiteX11" fmla="*/ 8348266 w 16341484"/>
              <a:gd name="connsiteY11" fmla="*/ 13082262 h 13805660"/>
              <a:gd name="connsiteX12" fmla="*/ 7607785 w 16341484"/>
              <a:gd name="connsiteY12" fmla="*/ 13363154 h 13805660"/>
              <a:gd name="connsiteX13" fmla="*/ 14004993 w 16341484"/>
              <a:gd name="connsiteY13" fmla="*/ 2962364 h 13805660"/>
              <a:gd name="connsiteX14" fmla="*/ 14963640 w 16341484"/>
              <a:gd name="connsiteY14" fmla="*/ 2397350 h 13805660"/>
              <a:gd name="connsiteX15" fmla="*/ 13633118 w 16341484"/>
              <a:gd name="connsiteY15" fmla="*/ 2159293 h 13805660"/>
              <a:gd name="connsiteX16" fmla="*/ 8008423 w 16341484"/>
              <a:gd name="connsiteY16" fmla="*/ 11308915 h 13805660"/>
              <a:gd name="connsiteX17" fmla="*/ 7751852 w 16341484"/>
              <a:gd name="connsiteY17" fmla="*/ 10873594 h 13805660"/>
              <a:gd name="connsiteX18" fmla="*/ 12811093 w 16341484"/>
              <a:gd name="connsiteY18" fmla="*/ 2643783 h 13805660"/>
              <a:gd name="connsiteX19" fmla="*/ 13633118 w 16341484"/>
              <a:gd name="connsiteY19" fmla="*/ 2159293 h 13805660"/>
              <a:gd name="connsiteX20" fmla="*/ 12621059 w 16341484"/>
              <a:gd name="connsiteY20" fmla="*/ 1466687 h 13805660"/>
              <a:gd name="connsiteX21" fmla="*/ 6005683 w 16341484"/>
              <a:gd name="connsiteY21" fmla="*/ 12151602 h 13805660"/>
              <a:gd name="connsiteX22" fmla="*/ 5265203 w 16341484"/>
              <a:gd name="connsiteY22" fmla="*/ 12432493 h 13805660"/>
              <a:gd name="connsiteX23" fmla="*/ 11662412 w 16341484"/>
              <a:gd name="connsiteY23" fmla="*/ 2031701 h 13805660"/>
              <a:gd name="connsiteX24" fmla="*/ 12621059 w 16341484"/>
              <a:gd name="connsiteY24" fmla="*/ 1466687 h 13805660"/>
              <a:gd name="connsiteX25" fmla="*/ 16341484 w 16341484"/>
              <a:gd name="connsiteY25" fmla="*/ 1372533 h 13805660"/>
              <a:gd name="connsiteX26" fmla="*/ 15702455 w 16341484"/>
              <a:gd name="connsiteY26" fmla="*/ 6688789 h 13805660"/>
              <a:gd name="connsiteX27" fmla="*/ 9284675 w 16341484"/>
              <a:gd name="connsiteY27" fmla="*/ 12845722 h 13805660"/>
              <a:gd name="connsiteX28" fmla="*/ 8985630 w 16341484"/>
              <a:gd name="connsiteY28" fmla="*/ 12338337 h 13805660"/>
              <a:gd name="connsiteX29" fmla="*/ 15382838 w 16341484"/>
              <a:gd name="connsiteY29" fmla="*/ 1937547 h 13805660"/>
              <a:gd name="connsiteX30" fmla="*/ 16341484 w 16341484"/>
              <a:gd name="connsiteY30" fmla="*/ 1372533 h 13805660"/>
              <a:gd name="connsiteX31" fmla="*/ 11290535 w 16341484"/>
              <a:gd name="connsiteY31" fmla="*/ 1228632 h 13805660"/>
              <a:gd name="connsiteX32" fmla="*/ 5665843 w 16341484"/>
              <a:gd name="connsiteY32" fmla="*/ 10378255 h 13805660"/>
              <a:gd name="connsiteX33" fmla="*/ 5409269 w 16341484"/>
              <a:gd name="connsiteY33" fmla="*/ 9942933 h 13805660"/>
              <a:gd name="connsiteX34" fmla="*/ 10468511 w 16341484"/>
              <a:gd name="connsiteY34" fmla="*/ 1713122 h 13805660"/>
              <a:gd name="connsiteX35" fmla="*/ 11290535 w 16341484"/>
              <a:gd name="connsiteY35" fmla="*/ 1228632 h 13805660"/>
              <a:gd name="connsiteX36" fmla="*/ 11151986 w 16341484"/>
              <a:gd name="connsiteY36" fmla="*/ 0 h 13805660"/>
              <a:gd name="connsiteX37" fmla="*/ 0 w 16341484"/>
              <a:gd name="connsiteY37" fmla="*/ 4209 h 13805660"/>
              <a:gd name="connsiteX38" fmla="*/ 7458 w 16341484"/>
              <a:gd name="connsiteY38" fmla="*/ 13805660 h 13805660"/>
              <a:gd name="connsiteX39" fmla="*/ 4616550 w 16341484"/>
              <a:gd name="connsiteY39" fmla="*/ 10811131 h 13805660"/>
              <a:gd name="connsiteX40" fmla="*/ 11151986 w 16341484"/>
              <a:gd name="connsiteY40" fmla="*/ 0 h 13805660"/>
              <a:gd name="connsiteX41" fmla="*/ 13998904 w 16341484"/>
              <a:gd name="connsiteY41" fmla="*/ 441871 h 13805660"/>
              <a:gd name="connsiteX42" fmla="*/ 6942095 w 16341484"/>
              <a:gd name="connsiteY42" fmla="*/ 11915061 h 13805660"/>
              <a:gd name="connsiteX43" fmla="*/ 6643048 w 16341484"/>
              <a:gd name="connsiteY43" fmla="*/ 11407676 h 13805660"/>
              <a:gd name="connsiteX44" fmla="*/ 13040256 w 16341484"/>
              <a:gd name="connsiteY44" fmla="*/ 1006884 h 13805660"/>
              <a:gd name="connsiteX45" fmla="*/ 13998904 w 16341484"/>
              <a:gd name="connsiteY45" fmla="*/ 441871 h 13805660"/>
              <a:gd name="connsiteX0" fmla="*/ 13572244 w 16341484"/>
              <a:gd name="connsiteY0" fmla="*/ 3418205 h 13805660"/>
              <a:gd name="connsiteX1" fmla="*/ 7947549 w 16341484"/>
              <a:gd name="connsiteY1" fmla="*/ 12567827 h 13805660"/>
              <a:gd name="connsiteX2" fmla="*/ 7690978 w 16341484"/>
              <a:gd name="connsiteY2" fmla="*/ 12132505 h 13805660"/>
              <a:gd name="connsiteX3" fmla="*/ 12750220 w 16341484"/>
              <a:gd name="connsiteY3" fmla="*/ 3902695 h 13805660"/>
              <a:gd name="connsiteX4" fmla="*/ 13572244 w 16341484"/>
              <a:gd name="connsiteY4" fmla="*/ 3418205 h 13805660"/>
              <a:gd name="connsiteX5" fmla="*/ 11229662 w 16341484"/>
              <a:gd name="connsiteY5" fmla="*/ 2487542 h 13805660"/>
              <a:gd name="connsiteX6" fmla="*/ 5604968 w 16341484"/>
              <a:gd name="connsiteY6" fmla="*/ 11637165 h 13805660"/>
              <a:gd name="connsiteX7" fmla="*/ 5348395 w 16341484"/>
              <a:gd name="connsiteY7" fmla="*/ 11201844 h 13805660"/>
              <a:gd name="connsiteX8" fmla="*/ 10407639 w 16341484"/>
              <a:gd name="connsiteY8" fmla="*/ 2972032 h 13805660"/>
              <a:gd name="connsiteX9" fmla="*/ 11229662 w 16341484"/>
              <a:gd name="connsiteY9" fmla="*/ 2487542 h 13805660"/>
              <a:gd name="connsiteX10" fmla="*/ 14963640 w 16341484"/>
              <a:gd name="connsiteY10" fmla="*/ 2397350 h 13805660"/>
              <a:gd name="connsiteX11" fmla="*/ 8348266 w 16341484"/>
              <a:gd name="connsiteY11" fmla="*/ 13082262 h 13805660"/>
              <a:gd name="connsiteX12" fmla="*/ 7607785 w 16341484"/>
              <a:gd name="connsiteY12" fmla="*/ 13363154 h 13805660"/>
              <a:gd name="connsiteX13" fmla="*/ 14004993 w 16341484"/>
              <a:gd name="connsiteY13" fmla="*/ 2962364 h 13805660"/>
              <a:gd name="connsiteX14" fmla="*/ 14963640 w 16341484"/>
              <a:gd name="connsiteY14" fmla="*/ 2397350 h 13805660"/>
              <a:gd name="connsiteX15" fmla="*/ 13633118 w 16341484"/>
              <a:gd name="connsiteY15" fmla="*/ 2159293 h 13805660"/>
              <a:gd name="connsiteX16" fmla="*/ 8008423 w 16341484"/>
              <a:gd name="connsiteY16" fmla="*/ 11308915 h 13805660"/>
              <a:gd name="connsiteX17" fmla="*/ 7751852 w 16341484"/>
              <a:gd name="connsiteY17" fmla="*/ 10873594 h 13805660"/>
              <a:gd name="connsiteX18" fmla="*/ 12811093 w 16341484"/>
              <a:gd name="connsiteY18" fmla="*/ 2643783 h 13805660"/>
              <a:gd name="connsiteX19" fmla="*/ 13633118 w 16341484"/>
              <a:gd name="connsiteY19" fmla="*/ 2159293 h 13805660"/>
              <a:gd name="connsiteX20" fmla="*/ 12621059 w 16341484"/>
              <a:gd name="connsiteY20" fmla="*/ 1466687 h 13805660"/>
              <a:gd name="connsiteX21" fmla="*/ 6005683 w 16341484"/>
              <a:gd name="connsiteY21" fmla="*/ 12151602 h 13805660"/>
              <a:gd name="connsiteX22" fmla="*/ 5265203 w 16341484"/>
              <a:gd name="connsiteY22" fmla="*/ 12432493 h 13805660"/>
              <a:gd name="connsiteX23" fmla="*/ 11662412 w 16341484"/>
              <a:gd name="connsiteY23" fmla="*/ 2031701 h 13805660"/>
              <a:gd name="connsiteX24" fmla="*/ 12621059 w 16341484"/>
              <a:gd name="connsiteY24" fmla="*/ 1466687 h 13805660"/>
              <a:gd name="connsiteX25" fmla="*/ 16341484 w 16341484"/>
              <a:gd name="connsiteY25" fmla="*/ 1372533 h 13805660"/>
              <a:gd name="connsiteX26" fmla="*/ 15702455 w 16341484"/>
              <a:gd name="connsiteY26" fmla="*/ 6688789 h 13805660"/>
              <a:gd name="connsiteX27" fmla="*/ 9284675 w 16341484"/>
              <a:gd name="connsiteY27" fmla="*/ 12845722 h 13805660"/>
              <a:gd name="connsiteX28" fmla="*/ 8985630 w 16341484"/>
              <a:gd name="connsiteY28" fmla="*/ 12338337 h 13805660"/>
              <a:gd name="connsiteX29" fmla="*/ 15382838 w 16341484"/>
              <a:gd name="connsiteY29" fmla="*/ 1937547 h 13805660"/>
              <a:gd name="connsiteX30" fmla="*/ 16341484 w 16341484"/>
              <a:gd name="connsiteY30" fmla="*/ 1372533 h 13805660"/>
              <a:gd name="connsiteX31" fmla="*/ 11290535 w 16341484"/>
              <a:gd name="connsiteY31" fmla="*/ 1228632 h 13805660"/>
              <a:gd name="connsiteX32" fmla="*/ 5665843 w 16341484"/>
              <a:gd name="connsiteY32" fmla="*/ 10378255 h 13805660"/>
              <a:gd name="connsiteX33" fmla="*/ 5409269 w 16341484"/>
              <a:gd name="connsiteY33" fmla="*/ 9942933 h 13805660"/>
              <a:gd name="connsiteX34" fmla="*/ 10468511 w 16341484"/>
              <a:gd name="connsiteY34" fmla="*/ 1713122 h 13805660"/>
              <a:gd name="connsiteX35" fmla="*/ 11290535 w 16341484"/>
              <a:gd name="connsiteY35" fmla="*/ 1228632 h 13805660"/>
              <a:gd name="connsiteX36" fmla="*/ 11151986 w 16341484"/>
              <a:gd name="connsiteY36" fmla="*/ 0 h 13805660"/>
              <a:gd name="connsiteX37" fmla="*/ 0 w 16341484"/>
              <a:gd name="connsiteY37" fmla="*/ 4209 h 13805660"/>
              <a:gd name="connsiteX38" fmla="*/ 7458 w 16341484"/>
              <a:gd name="connsiteY38" fmla="*/ 13805660 h 13805660"/>
              <a:gd name="connsiteX39" fmla="*/ 2440909 w 16341484"/>
              <a:gd name="connsiteY39" fmla="*/ 13711986 h 13805660"/>
              <a:gd name="connsiteX40" fmla="*/ 11151986 w 16341484"/>
              <a:gd name="connsiteY40" fmla="*/ 0 h 13805660"/>
              <a:gd name="connsiteX41" fmla="*/ 13998904 w 16341484"/>
              <a:gd name="connsiteY41" fmla="*/ 441871 h 13805660"/>
              <a:gd name="connsiteX42" fmla="*/ 6942095 w 16341484"/>
              <a:gd name="connsiteY42" fmla="*/ 11915061 h 13805660"/>
              <a:gd name="connsiteX43" fmla="*/ 6643048 w 16341484"/>
              <a:gd name="connsiteY43" fmla="*/ 11407676 h 13805660"/>
              <a:gd name="connsiteX44" fmla="*/ 13040256 w 16341484"/>
              <a:gd name="connsiteY44" fmla="*/ 1006884 h 13805660"/>
              <a:gd name="connsiteX45" fmla="*/ 13998904 w 16341484"/>
              <a:gd name="connsiteY45" fmla="*/ 441871 h 13805660"/>
              <a:gd name="connsiteX0" fmla="*/ 13659379 w 16428619"/>
              <a:gd name="connsiteY0" fmla="*/ 3418205 h 13742598"/>
              <a:gd name="connsiteX1" fmla="*/ 8034684 w 16428619"/>
              <a:gd name="connsiteY1" fmla="*/ 12567827 h 13742598"/>
              <a:gd name="connsiteX2" fmla="*/ 7778113 w 16428619"/>
              <a:gd name="connsiteY2" fmla="*/ 12132505 h 13742598"/>
              <a:gd name="connsiteX3" fmla="*/ 12837355 w 16428619"/>
              <a:gd name="connsiteY3" fmla="*/ 3902695 h 13742598"/>
              <a:gd name="connsiteX4" fmla="*/ 13659379 w 16428619"/>
              <a:gd name="connsiteY4" fmla="*/ 3418205 h 13742598"/>
              <a:gd name="connsiteX5" fmla="*/ 11316797 w 16428619"/>
              <a:gd name="connsiteY5" fmla="*/ 2487542 h 13742598"/>
              <a:gd name="connsiteX6" fmla="*/ 5692103 w 16428619"/>
              <a:gd name="connsiteY6" fmla="*/ 11637165 h 13742598"/>
              <a:gd name="connsiteX7" fmla="*/ 5435530 w 16428619"/>
              <a:gd name="connsiteY7" fmla="*/ 11201844 h 13742598"/>
              <a:gd name="connsiteX8" fmla="*/ 10494774 w 16428619"/>
              <a:gd name="connsiteY8" fmla="*/ 2972032 h 13742598"/>
              <a:gd name="connsiteX9" fmla="*/ 11316797 w 16428619"/>
              <a:gd name="connsiteY9" fmla="*/ 2487542 h 13742598"/>
              <a:gd name="connsiteX10" fmla="*/ 15050775 w 16428619"/>
              <a:gd name="connsiteY10" fmla="*/ 2397350 h 13742598"/>
              <a:gd name="connsiteX11" fmla="*/ 8435401 w 16428619"/>
              <a:gd name="connsiteY11" fmla="*/ 13082262 h 13742598"/>
              <a:gd name="connsiteX12" fmla="*/ 7694920 w 16428619"/>
              <a:gd name="connsiteY12" fmla="*/ 13363154 h 13742598"/>
              <a:gd name="connsiteX13" fmla="*/ 14092128 w 16428619"/>
              <a:gd name="connsiteY13" fmla="*/ 2962364 h 13742598"/>
              <a:gd name="connsiteX14" fmla="*/ 15050775 w 16428619"/>
              <a:gd name="connsiteY14" fmla="*/ 2397350 h 13742598"/>
              <a:gd name="connsiteX15" fmla="*/ 13720253 w 16428619"/>
              <a:gd name="connsiteY15" fmla="*/ 2159293 h 13742598"/>
              <a:gd name="connsiteX16" fmla="*/ 8095558 w 16428619"/>
              <a:gd name="connsiteY16" fmla="*/ 11308915 h 13742598"/>
              <a:gd name="connsiteX17" fmla="*/ 7838987 w 16428619"/>
              <a:gd name="connsiteY17" fmla="*/ 10873594 h 13742598"/>
              <a:gd name="connsiteX18" fmla="*/ 12898228 w 16428619"/>
              <a:gd name="connsiteY18" fmla="*/ 2643783 h 13742598"/>
              <a:gd name="connsiteX19" fmla="*/ 13720253 w 16428619"/>
              <a:gd name="connsiteY19" fmla="*/ 2159293 h 13742598"/>
              <a:gd name="connsiteX20" fmla="*/ 12708194 w 16428619"/>
              <a:gd name="connsiteY20" fmla="*/ 1466687 h 13742598"/>
              <a:gd name="connsiteX21" fmla="*/ 6092818 w 16428619"/>
              <a:gd name="connsiteY21" fmla="*/ 12151602 h 13742598"/>
              <a:gd name="connsiteX22" fmla="*/ 5352338 w 16428619"/>
              <a:gd name="connsiteY22" fmla="*/ 12432493 h 13742598"/>
              <a:gd name="connsiteX23" fmla="*/ 11749547 w 16428619"/>
              <a:gd name="connsiteY23" fmla="*/ 2031701 h 13742598"/>
              <a:gd name="connsiteX24" fmla="*/ 12708194 w 16428619"/>
              <a:gd name="connsiteY24" fmla="*/ 1466687 h 13742598"/>
              <a:gd name="connsiteX25" fmla="*/ 16428619 w 16428619"/>
              <a:gd name="connsiteY25" fmla="*/ 1372533 h 13742598"/>
              <a:gd name="connsiteX26" fmla="*/ 15789590 w 16428619"/>
              <a:gd name="connsiteY26" fmla="*/ 6688789 h 13742598"/>
              <a:gd name="connsiteX27" fmla="*/ 9371810 w 16428619"/>
              <a:gd name="connsiteY27" fmla="*/ 12845722 h 13742598"/>
              <a:gd name="connsiteX28" fmla="*/ 9072765 w 16428619"/>
              <a:gd name="connsiteY28" fmla="*/ 12338337 h 13742598"/>
              <a:gd name="connsiteX29" fmla="*/ 15469973 w 16428619"/>
              <a:gd name="connsiteY29" fmla="*/ 1937547 h 13742598"/>
              <a:gd name="connsiteX30" fmla="*/ 16428619 w 16428619"/>
              <a:gd name="connsiteY30" fmla="*/ 1372533 h 13742598"/>
              <a:gd name="connsiteX31" fmla="*/ 11377670 w 16428619"/>
              <a:gd name="connsiteY31" fmla="*/ 1228632 h 13742598"/>
              <a:gd name="connsiteX32" fmla="*/ 5752978 w 16428619"/>
              <a:gd name="connsiteY32" fmla="*/ 10378255 h 13742598"/>
              <a:gd name="connsiteX33" fmla="*/ 5496404 w 16428619"/>
              <a:gd name="connsiteY33" fmla="*/ 9942933 h 13742598"/>
              <a:gd name="connsiteX34" fmla="*/ 10555646 w 16428619"/>
              <a:gd name="connsiteY34" fmla="*/ 1713122 h 13742598"/>
              <a:gd name="connsiteX35" fmla="*/ 11377670 w 16428619"/>
              <a:gd name="connsiteY35" fmla="*/ 1228632 h 13742598"/>
              <a:gd name="connsiteX36" fmla="*/ 11239121 w 16428619"/>
              <a:gd name="connsiteY36" fmla="*/ 0 h 13742598"/>
              <a:gd name="connsiteX37" fmla="*/ 87135 w 16428619"/>
              <a:gd name="connsiteY37" fmla="*/ 4209 h 13742598"/>
              <a:gd name="connsiteX38" fmla="*/ 0 w 16428619"/>
              <a:gd name="connsiteY38" fmla="*/ 13742598 h 13742598"/>
              <a:gd name="connsiteX39" fmla="*/ 2528044 w 16428619"/>
              <a:gd name="connsiteY39" fmla="*/ 13711986 h 13742598"/>
              <a:gd name="connsiteX40" fmla="*/ 11239121 w 16428619"/>
              <a:gd name="connsiteY40" fmla="*/ 0 h 13742598"/>
              <a:gd name="connsiteX41" fmla="*/ 14086039 w 16428619"/>
              <a:gd name="connsiteY41" fmla="*/ 441871 h 13742598"/>
              <a:gd name="connsiteX42" fmla="*/ 7029230 w 16428619"/>
              <a:gd name="connsiteY42" fmla="*/ 11915061 h 13742598"/>
              <a:gd name="connsiteX43" fmla="*/ 6730183 w 16428619"/>
              <a:gd name="connsiteY43" fmla="*/ 11407676 h 13742598"/>
              <a:gd name="connsiteX44" fmla="*/ 13127391 w 16428619"/>
              <a:gd name="connsiteY44" fmla="*/ 1006884 h 13742598"/>
              <a:gd name="connsiteX45" fmla="*/ 14086039 w 16428619"/>
              <a:gd name="connsiteY45" fmla="*/ 441871 h 13742598"/>
              <a:gd name="connsiteX0" fmla="*/ 13659379 w 16428619"/>
              <a:gd name="connsiteY0" fmla="*/ 3418205 h 13742598"/>
              <a:gd name="connsiteX1" fmla="*/ 8034684 w 16428619"/>
              <a:gd name="connsiteY1" fmla="*/ 12567827 h 13742598"/>
              <a:gd name="connsiteX2" fmla="*/ 7778113 w 16428619"/>
              <a:gd name="connsiteY2" fmla="*/ 12132505 h 13742598"/>
              <a:gd name="connsiteX3" fmla="*/ 12837355 w 16428619"/>
              <a:gd name="connsiteY3" fmla="*/ 3902695 h 13742598"/>
              <a:gd name="connsiteX4" fmla="*/ 13659379 w 16428619"/>
              <a:gd name="connsiteY4" fmla="*/ 3418205 h 13742598"/>
              <a:gd name="connsiteX5" fmla="*/ 11316797 w 16428619"/>
              <a:gd name="connsiteY5" fmla="*/ 2487542 h 13742598"/>
              <a:gd name="connsiteX6" fmla="*/ 5692103 w 16428619"/>
              <a:gd name="connsiteY6" fmla="*/ 11637165 h 13742598"/>
              <a:gd name="connsiteX7" fmla="*/ 5435530 w 16428619"/>
              <a:gd name="connsiteY7" fmla="*/ 11201844 h 13742598"/>
              <a:gd name="connsiteX8" fmla="*/ 10494774 w 16428619"/>
              <a:gd name="connsiteY8" fmla="*/ 2972032 h 13742598"/>
              <a:gd name="connsiteX9" fmla="*/ 11316797 w 16428619"/>
              <a:gd name="connsiteY9" fmla="*/ 2487542 h 13742598"/>
              <a:gd name="connsiteX10" fmla="*/ 15050775 w 16428619"/>
              <a:gd name="connsiteY10" fmla="*/ 2397350 h 13742598"/>
              <a:gd name="connsiteX11" fmla="*/ 8435401 w 16428619"/>
              <a:gd name="connsiteY11" fmla="*/ 13082262 h 13742598"/>
              <a:gd name="connsiteX12" fmla="*/ 7694920 w 16428619"/>
              <a:gd name="connsiteY12" fmla="*/ 13363154 h 13742598"/>
              <a:gd name="connsiteX13" fmla="*/ 14092128 w 16428619"/>
              <a:gd name="connsiteY13" fmla="*/ 2962364 h 13742598"/>
              <a:gd name="connsiteX14" fmla="*/ 15050775 w 16428619"/>
              <a:gd name="connsiteY14" fmla="*/ 2397350 h 13742598"/>
              <a:gd name="connsiteX15" fmla="*/ 13720253 w 16428619"/>
              <a:gd name="connsiteY15" fmla="*/ 2159293 h 13742598"/>
              <a:gd name="connsiteX16" fmla="*/ 8095558 w 16428619"/>
              <a:gd name="connsiteY16" fmla="*/ 11308915 h 13742598"/>
              <a:gd name="connsiteX17" fmla="*/ 7838987 w 16428619"/>
              <a:gd name="connsiteY17" fmla="*/ 10873594 h 13742598"/>
              <a:gd name="connsiteX18" fmla="*/ 12898228 w 16428619"/>
              <a:gd name="connsiteY18" fmla="*/ 2643783 h 13742598"/>
              <a:gd name="connsiteX19" fmla="*/ 13720253 w 16428619"/>
              <a:gd name="connsiteY19" fmla="*/ 2159293 h 13742598"/>
              <a:gd name="connsiteX20" fmla="*/ 12708194 w 16428619"/>
              <a:gd name="connsiteY20" fmla="*/ 1466687 h 13742598"/>
              <a:gd name="connsiteX21" fmla="*/ 6092818 w 16428619"/>
              <a:gd name="connsiteY21" fmla="*/ 12151602 h 13742598"/>
              <a:gd name="connsiteX22" fmla="*/ 5352338 w 16428619"/>
              <a:gd name="connsiteY22" fmla="*/ 12432493 h 13742598"/>
              <a:gd name="connsiteX23" fmla="*/ 11749547 w 16428619"/>
              <a:gd name="connsiteY23" fmla="*/ 2031701 h 13742598"/>
              <a:gd name="connsiteX24" fmla="*/ 12708194 w 16428619"/>
              <a:gd name="connsiteY24" fmla="*/ 1466687 h 13742598"/>
              <a:gd name="connsiteX25" fmla="*/ 16428619 w 16428619"/>
              <a:gd name="connsiteY25" fmla="*/ 1372533 h 13742598"/>
              <a:gd name="connsiteX26" fmla="*/ 9371810 w 16428619"/>
              <a:gd name="connsiteY26" fmla="*/ 12845722 h 13742598"/>
              <a:gd name="connsiteX27" fmla="*/ 9072765 w 16428619"/>
              <a:gd name="connsiteY27" fmla="*/ 12338337 h 13742598"/>
              <a:gd name="connsiteX28" fmla="*/ 15469973 w 16428619"/>
              <a:gd name="connsiteY28" fmla="*/ 1937547 h 13742598"/>
              <a:gd name="connsiteX29" fmla="*/ 16428619 w 16428619"/>
              <a:gd name="connsiteY29" fmla="*/ 1372533 h 13742598"/>
              <a:gd name="connsiteX30" fmla="*/ 11377670 w 16428619"/>
              <a:gd name="connsiteY30" fmla="*/ 1228632 h 13742598"/>
              <a:gd name="connsiteX31" fmla="*/ 5752978 w 16428619"/>
              <a:gd name="connsiteY31" fmla="*/ 10378255 h 13742598"/>
              <a:gd name="connsiteX32" fmla="*/ 5496404 w 16428619"/>
              <a:gd name="connsiteY32" fmla="*/ 9942933 h 13742598"/>
              <a:gd name="connsiteX33" fmla="*/ 10555646 w 16428619"/>
              <a:gd name="connsiteY33" fmla="*/ 1713122 h 13742598"/>
              <a:gd name="connsiteX34" fmla="*/ 11377670 w 16428619"/>
              <a:gd name="connsiteY34" fmla="*/ 1228632 h 13742598"/>
              <a:gd name="connsiteX35" fmla="*/ 11239121 w 16428619"/>
              <a:gd name="connsiteY35" fmla="*/ 0 h 13742598"/>
              <a:gd name="connsiteX36" fmla="*/ 87135 w 16428619"/>
              <a:gd name="connsiteY36" fmla="*/ 4209 h 13742598"/>
              <a:gd name="connsiteX37" fmla="*/ 0 w 16428619"/>
              <a:gd name="connsiteY37" fmla="*/ 13742598 h 13742598"/>
              <a:gd name="connsiteX38" fmla="*/ 2528044 w 16428619"/>
              <a:gd name="connsiteY38" fmla="*/ 13711986 h 13742598"/>
              <a:gd name="connsiteX39" fmla="*/ 11239121 w 16428619"/>
              <a:gd name="connsiteY39" fmla="*/ 0 h 13742598"/>
              <a:gd name="connsiteX40" fmla="*/ 14086039 w 16428619"/>
              <a:gd name="connsiteY40" fmla="*/ 441871 h 13742598"/>
              <a:gd name="connsiteX41" fmla="*/ 7029230 w 16428619"/>
              <a:gd name="connsiteY41" fmla="*/ 11915061 h 13742598"/>
              <a:gd name="connsiteX42" fmla="*/ 6730183 w 16428619"/>
              <a:gd name="connsiteY42" fmla="*/ 11407676 h 13742598"/>
              <a:gd name="connsiteX43" fmla="*/ 13127391 w 16428619"/>
              <a:gd name="connsiteY43" fmla="*/ 1006884 h 13742598"/>
              <a:gd name="connsiteX44" fmla="*/ 14086039 w 16428619"/>
              <a:gd name="connsiteY44" fmla="*/ 441871 h 13742598"/>
              <a:gd name="connsiteX0" fmla="*/ 13659379 w 15469973"/>
              <a:gd name="connsiteY0" fmla="*/ 3418205 h 13742598"/>
              <a:gd name="connsiteX1" fmla="*/ 8034684 w 15469973"/>
              <a:gd name="connsiteY1" fmla="*/ 12567827 h 13742598"/>
              <a:gd name="connsiteX2" fmla="*/ 7778113 w 15469973"/>
              <a:gd name="connsiteY2" fmla="*/ 12132505 h 13742598"/>
              <a:gd name="connsiteX3" fmla="*/ 12837355 w 15469973"/>
              <a:gd name="connsiteY3" fmla="*/ 3902695 h 13742598"/>
              <a:gd name="connsiteX4" fmla="*/ 13659379 w 15469973"/>
              <a:gd name="connsiteY4" fmla="*/ 3418205 h 13742598"/>
              <a:gd name="connsiteX5" fmla="*/ 11316797 w 15469973"/>
              <a:gd name="connsiteY5" fmla="*/ 2487542 h 13742598"/>
              <a:gd name="connsiteX6" fmla="*/ 5692103 w 15469973"/>
              <a:gd name="connsiteY6" fmla="*/ 11637165 h 13742598"/>
              <a:gd name="connsiteX7" fmla="*/ 5435530 w 15469973"/>
              <a:gd name="connsiteY7" fmla="*/ 11201844 h 13742598"/>
              <a:gd name="connsiteX8" fmla="*/ 10494774 w 15469973"/>
              <a:gd name="connsiteY8" fmla="*/ 2972032 h 13742598"/>
              <a:gd name="connsiteX9" fmla="*/ 11316797 w 15469973"/>
              <a:gd name="connsiteY9" fmla="*/ 2487542 h 13742598"/>
              <a:gd name="connsiteX10" fmla="*/ 15050775 w 15469973"/>
              <a:gd name="connsiteY10" fmla="*/ 2397350 h 13742598"/>
              <a:gd name="connsiteX11" fmla="*/ 8435401 w 15469973"/>
              <a:gd name="connsiteY11" fmla="*/ 13082262 h 13742598"/>
              <a:gd name="connsiteX12" fmla="*/ 7694920 w 15469973"/>
              <a:gd name="connsiteY12" fmla="*/ 13363154 h 13742598"/>
              <a:gd name="connsiteX13" fmla="*/ 14092128 w 15469973"/>
              <a:gd name="connsiteY13" fmla="*/ 2962364 h 13742598"/>
              <a:gd name="connsiteX14" fmla="*/ 15050775 w 15469973"/>
              <a:gd name="connsiteY14" fmla="*/ 2397350 h 13742598"/>
              <a:gd name="connsiteX15" fmla="*/ 13720253 w 15469973"/>
              <a:gd name="connsiteY15" fmla="*/ 2159293 h 13742598"/>
              <a:gd name="connsiteX16" fmla="*/ 8095558 w 15469973"/>
              <a:gd name="connsiteY16" fmla="*/ 11308915 h 13742598"/>
              <a:gd name="connsiteX17" fmla="*/ 7838987 w 15469973"/>
              <a:gd name="connsiteY17" fmla="*/ 10873594 h 13742598"/>
              <a:gd name="connsiteX18" fmla="*/ 12898228 w 15469973"/>
              <a:gd name="connsiteY18" fmla="*/ 2643783 h 13742598"/>
              <a:gd name="connsiteX19" fmla="*/ 13720253 w 15469973"/>
              <a:gd name="connsiteY19" fmla="*/ 2159293 h 13742598"/>
              <a:gd name="connsiteX20" fmla="*/ 12708194 w 15469973"/>
              <a:gd name="connsiteY20" fmla="*/ 1466687 h 13742598"/>
              <a:gd name="connsiteX21" fmla="*/ 6092818 w 15469973"/>
              <a:gd name="connsiteY21" fmla="*/ 12151602 h 13742598"/>
              <a:gd name="connsiteX22" fmla="*/ 5352338 w 15469973"/>
              <a:gd name="connsiteY22" fmla="*/ 12432493 h 13742598"/>
              <a:gd name="connsiteX23" fmla="*/ 11749547 w 15469973"/>
              <a:gd name="connsiteY23" fmla="*/ 2031701 h 13742598"/>
              <a:gd name="connsiteX24" fmla="*/ 12708194 w 15469973"/>
              <a:gd name="connsiteY24" fmla="*/ 1466687 h 13742598"/>
              <a:gd name="connsiteX25" fmla="*/ 15469973 w 15469973"/>
              <a:gd name="connsiteY25" fmla="*/ 1937547 h 13742598"/>
              <a:gd name="connsiteX26" fmla="*/ 9371810 w 15469973"/>
              <a:gd name="connsiteY26" fmla="*/ 12845722 h 13742598"/>
              <a:gd name="connsiteX27" fmla="*/ 9072765 w 15469973"/>
              <a:gd name="connsiteY27" fmla="*/ 12338337 h 13742598"/>
              <a:gd name="connsiteX28" fmla="*/ 15469973 w 15469973"/>
              <a:gd name="connsiteY28" fmla="*/ 1937547 h 13742598"/>
              <a:gd name="connsiteX29" fmla="*/ 11377670 w 15469973"/>
              <a:gd name="connsiteY29" fmla="*/ 1228632 h 13742598"/>
              <a:gd name="connsiteX30" fmla="*/ 5752978 w 15469973"/>
              <a:gd name="connsiteY30" fmla="*/ 10378255 h 13742598"/>
              <a:gd name="connsiteX31" fmla="*/ 5496404 w 15469973"/>
              <a:gd name="connsiteY31" fmla="*/ 9942933 h 13742598"/>
              <a:gd name="connsiteX32" fmla="*/ 10555646 w 15469973"/>
              <a:gd name="connsiteY32" fmla="*/ 1713122 h 13742598"/>
              <a:gd name="connsiteX33" fmla="*/ 11377670 w 15469973"/>
              <a:gd name="connsiteY33" fmla="*/ 1228632 h 13742598"/>
              <a:gd name="connsiteX34" fmla="*/ 11239121 w 15469973"/>
              <a:gd name="connsiteY34" fmla="*/ 0 h 13742598"/>
              <a:gd name="connsiteX35" fmla="*/ 87135 w 15469973"/>
              <a:gd name="connsiteY35" fmla="*/ 4209 h 13742598"/>
              <a:gd name="connsiteX36" fmla="*/ 0 w 15469973"/>
              <a:gd name="connsiteY36" fmla="*/ 13742598 h 13742598"/>
              <a:gd name="connsiteX37" fmla="*/ 2528044 w 15469973"/>
              <a:gd name="connsiteY37" fmla="*/ 13711986 h 13742598"/>
              <a:gd name="connsiteX38" fmla="*/ 11239121 w 15469973"/>
              <a:gd name="connsiteY38" fmla="*/ 0 h 13742598"/>
              <a:gd name="connsiteX39" fmla="*/ 14086039 w 15469973"/>
              <a:gd name="connsiteY39" fmla="*/ 441871 h 13742598"/>
              <a:gd name="connsiteX40" fmla="*/ 7029230 w 15469973"/>
              <a:gd name="connsiteY40" fmla="*/ 11915061 h 13742598"/>
              <a:gd name="connsiteX41" fmla="*/ 6730183 w 15469973"/>
              <a:gd name="connsiteY41" fmla="*/ 11407676 h 13742598"/>
              <a:gd name="connsiteX42" fmla="*/ 13127391 w 15469973"/>
              <a:gd name="connsiteY42" fmla="*/ 1006884 h 13742598"/>
              <a:gd name="connsiteX43" fmla="*/ 14086039 w 15469973"/>
              <a:gd name="connsiteY43" fmla="*/ 441871 h 13742598"/>
              <a:gd name="connsiteX0" fmla="*/ 13659379 w 15050775"/>
              <a:gd name="connsiteY0" fmla="*/ 3418205 h 13742598"/>
              <a:gd name="connsiteX1" fmla="*/ 8034684 w 15050775"/>
              <a:gd name="connsiteY1" fmla="*/ 12567827 h 13742598"/>
              <a:gd name="connsiteX2" fmla="*/ 7778113 w 15050775"/>
              <a:gd name="connsiteY2" fmla="*/ 12132505 h 13742598"/>
              <a:gd name="connsiteX3" fmla="*/ 12837355 w 15050775"/>
              <a:gd name="connsiteY3" fmla="*/ 3902695 h 13742598"/>
              <a:gd name="connsiteX4" fmla="*/ 13659379 w 15050775"/>
              <a:gd name="connsiteY4" fmla="*/ 3418205 h 13742598"/>
              <a:gd name="connsiteX5" fmla="*/ 11316797 w 15050775"/>
              <a:gd name="connsiteY5" fmla="*/ 2487542 h 13742598"/>
              <a:gd name="connsiteX6" fmla="*/ 5692103 w 15050775"/>
              <a:gd name="connsiteY6" fmla="*/ 11637165 h 13742598"/>
              <a:gd name="connsiteX7" fmla="*/ 5435530 w 15050775"/>
              <a:gd name="connsiteY7" fmla="*/ 11201844 h 13742598"/>
              <a:gd name="connsiteX8" fmla="*/ 10494774 w 15050775"/>
              <a:gd name="connsiteY8" fmla="*/ 2972032 h 13742598"/>
              <a:gd name="connsiteX9" fmla="*/ 11316797 w 15050775"/>
              <a:gd name="connsiteY9" fmla="*/ 2487542 h 13742598"/>
              <a:gd name="connsiteX10" fmla="*/ 15050775 w 15050775"/>
              <a:gd name="connsiteY10" fmla="*/ 2397350 h 13742598"/>
              <a:gd name="connsiteX11" fmla="*/ 8435401 w 15050775"/>
              <a:gd name="connsiteY11" fmla="*/ 13082262 h 13742598"/>
              <a:gd name="connsiteX12" fmla="*/ 7694920 w 15050775"/>
              <a:gd name="connsiteY12" fmla="*/ 13363154 h 13742598"/>
              <a:gd name="connsiteX13" fmla="*/ 14092128 w 15050775"/>
              <a:gd name="connsiteY13" fmla="*/ 2962364 h 13742598"/>
              <a:gd name="connsiteX14" fmla="*/ 15050775 w 15050775"/>
              <a:gd name="connsiteY14" fmla="*/ 2397350 h 13742598"/>
              <a:gd name="connsiteX15" fmla="*/ 13720253 w 15050775"/>
              <a:gd name="connsiteY15" fmla="*/ 2159293 h 13742598"/>
              <a:gd name="connsiteX16" fmla="*/ 8095558 w 15050775"/>
              <a:gd name="connsiteY16" fmla="*/ 11308915 h 13742598"/>
              <a:gd name="connsiteX17" fmla="*/ 7838987 w 15050775"/>
              <a:gd name="connsiteY17" fmla="*/ 10873594 h 13742598"/>
              <a:gd name="connsiteX18" fmla="*/ 12898228 w 15050775"/>
              <a:gd name="connsiteY18" fmla="*/ 2643783 h 13742598"/>
              <a:gd name="connsiteX19" fmla="*/ 13720253 w 15050775"/>
              <a:gd name="connsiteY19" fmla="*/ 2159293 h 13742598"/>
              <a:gd name="connsiteX20" fmla="*/ 12708194 w 15050775"/>
              <a:gd name="connsiteY20" fmla="*/ 1466687 h 13742598"/>
              <a:gd name="connsiteX21" fmla="*/ 6092818 w 15050775"/>
              <a:gd name="connsiteY21" fmla="*/ 12151602 h 13742598"/>
              <a:gd name="connsiteX22" fmla="*/ 5352338 w 15050775"/>
              <a:gd name="connsiteY22" fmla="*/ 12432493 h 13742598"/>
              <a:gd name="connsiteX23" fmla="*/ 11749547 w 15050775"/>
              <a:gd name="connsiteY23" fmla="*/ 2031701 h 13742598"/>
              <a:gd name="connsiteX24" fmla="*/ 12708194 w 15050775"/>
              <a:gd name="connsiteY24" fmla="*/ 1466687 h 13742598"/>
              <a:gd name="connsiteX25" fmla="*/ 9072765 w 15050775"/>
              <a:gd name="connsiteY25" fmla="*/ 12338337 h 13742598"/>
              <a:gd name="connsiteX26" fmla="*/ 9371810 w 15050775"/>
              <a:gd name="connsiteY26" fmla="*/ 12845722 h 13742598"/>
              <a:gd name="connsiteX27" fmla="*/ 9072765 w 15050775"/>
              <a:gd name="connsiteY27" fmla="*/ 12338337 h 13742598"/>
              <a:gd name="connsiteX28" fmla="*/ 11377670 w 15050775"/>
              <a:gd name="connsiteY28" fmla="*/ 1228632 h 13742598"/>
              <a:gd name="connsiteX29" fmla="*/ 5752978 w 15050775"/>
              <a:gd name="connsiteY29" fmla="*/ 10378255 h 13742598"/>
              <a:gd name="connsiteX30" fmla="*/ 5496404 w 15050775"/>
              <a:gd name="connsiteY30" fmla="*/ 9942933 h 13742598"/>
              <a:gd name="connsiteX31" fmla="*/ 10555646 w 15050775"/>
              <a:gd name="connsiteY31" fmla="*/ 1713122 h 13742598"/>
              <a:gd name="connsiteX32" fmla="*/ 11377670 w 15050775"/>
              <a:gd name="connsiteY32" fmla="*/ 1228632 h 13742598"/>
              <a:gd name="connsiteX33" fmla="*/ 11239121 w 15050775"/>
              <a:gd name="connsiteY33" fmla="*/ 0 h 13742598"/>
              <a:gd name="connsiteX34" fmla="*/ 87135 w 15050775"/>
              <a:gd name="connsiteY34" fmla="*/ 4209 h 13742598"/>
              <a:gd name="connsiteX35" fmla="*/ 0 w 15050775"/>
              <a:gd name="connsiteY35" fmla="*/ 13742598 h 13742598"/>
              <a:gd name="connsiteX36" fmla="*/ 2528044 w 15050775"/>
              <a:gd name="connsiteY36" fmla="*/ 13711986 h 13742598"/>
              <a:gd name="connsiteX37" fmla="*/ 11239121 w 15050775"/>
              <a:gd name="connsiteY37" fmla="*/ 0 h 13742598"/>
              <a:gd name="connsiteX38" fmla="*/ 14086039 w 15050775"/>
              <a:gd name="connsiteY38" fmla="*/ 441871 h 13742598"/>
              <a:gd name="connsiteX39" fmla="*/ 7029230 w 15050775"/>
              <a:gd name="connsiteY39" fmla="*/ 11915061 h 13742598"/>
              <a:gd name="connsiteX40" fmla="*/ 6730183 w 15050775"/>
              <a:gd name="connsiteY40" fmla="*/ 11407676 h 13742598"/>
              <a:gd name="connsiteX41" fmla="*/ 13127391 w 15050775"/>
              <a:gd name="connsiteY41" fmla="*/ 1006884 h 13742598"/>
              <a:gd name="connsiteX42" fmla="*/ 14086039 w 15050775"/>
              <a:gd name="connsiteY42" fmla="*/ 441871 h 13742598"/>
              <a:gd name="connsiteX0" fmla="*/ 13659379 w 15050775"/>
              <a:gd name="connsiteY0" fmla="*/ 3418205 h 13742598"/>
              <a:gd name="connsiteX1" fmla="*/ 8034684 w 15050775"/>
              <a:gd name="connsiteY1" fmla="*/ 12567827 h 13742598"/>
              <a:gd name="connsiteX2" fmla="*/ 7778113 w 15050775"/>
              <a:gd name="connsiteY2" fmla="*/ 12132505 h 13742598"/>
              <a:gd name="connsiteX3" fmla="*/ 12837355 w 15050775"/>
              <a:gd name="connsiteY3" fmla="*/ 3902695 h 13742598"/>
              <a:gd name="connsiteX4" fmla="*/ 13659379 w 15050775"/>
              <a:gd name="connsiteY4" fmla="*/ 3418205 h 13742598"/>
              <a:gd name="connsiteX5" fmla="*/ 11316797 w 15050775"/>
              <a:gd name="connsiteY5" fmla="*/ 2487542 h 13742598"/>
              <a:gd name="connsiteX6" fmla="*/ 5692103 w 15050775"/>
              <a:gd name="connsiteY6" fmla="*/ 11637165 h 13742598"/>
              <a:gd name="connsiteX7" fmla="*/ 5435530 w 15050775"/>
              <a:gd name="connsiteY7" fmla="*/ 11201844 h 13742598"/>
              <a:gd name="connsiteX8" fmla="*/ 10494774 w 15050775"/>
              <a:gd name="connsiteY8" fmla="*/ 2972032 h 13742598"/>
              <a:gd name="connsiteX9" fmla="*/ 11316797 w 15050775"/>
              <a:gd name="connsiteY9" fmla="*/ 2487542 h 13742598"/>
              <a:gd name="connsiteX10" fmla="*/ 15050775 w 15050775"/>
              <a:gd name="connsiteY10" fmla="*/ 2397350 h 13742598"/>
              <a:gd name="connsiteX11" fmla="*/ 8435401 w 15050775"/>
              <a:gd name="connsiteY11" fmla="*/ 13082262 h 13742598"/>
              <a:gd name="connsiteX12" fmla="*/ 7694920 w 15050775"/>
              <a:gd name="connsiteY12" fmla="*/ 13363154 h 13742598"/>
              <a:gd name="connsiteX13" fmla="*/ 14092128 w 15050775"/>
              <a:gd name="connsiteY13" fmla="*/ 2962364 h 13742598"/>
              <a:gd name="connsiteX14" fmla="*/ 15050775 w 15050775"/>
              <a:gd name="connsiteY14" fmla="*/ 2397350 h 13742598"/>
              <a:gd name="connsiteX15" fmla="*/ 13720253 w 15050775"/>
              <a:gd name="connsiteY15" fmla="*/ 2159293 h 13742598"/>
              <a:gd name="connsiteX16" fmla="*/ 8095558 w 15050775"/>
              <a:gd name="connsiteY16" fmla="*/ 11308915 h 13742598"/>
              <a:gd name="connsiteX17" fmla="*/ 7838987 w 15050775"/>
              <a:gd name="connsiteY17" fmla="*/ 10873594 h 13742598"/>
              <a:gd name="connsiteX18" fmla="*/ 12898228 w 15050775"/>
              <a:gd name="connsiteY18" fmla="*/ 2643783 h 13742598"/>
              <a:gd name="connsiteX19" fmla="*/ 13720253 w 15050775"/>
              <a:gd name="connsiteY19" fmla="*/ 2159293 h 13742598"/>
              <a:gd name="connsiteX20" fmla="*/ 12708194 w 15050775"/>
              <a:gd name="connsiteY20" fmla="*/ 1466687 h 13742598"/>
              <a:gd name="connsiteX21" fmla="*/ 6092818 w 15050775"/>
              <a:gd name="connsiteY21" fmla="*/ 12151602 h 13742598"/>
              <a:gd name="connsiteX22" fmla="*/ 5352338 w 15050775"/>
              <a:gd name="connsiteY22" fmla="*/ 12432493 h 13742598"/>
              <a:gd name="connsiteX23" fmla="*/ 11749547 w 15050775"/>
              <a:gd name="connsiteY23" fmla="*/ 2031701 h 13742598"/>
              <a:gd name="connsiteX24" fmla="*/ 12708194 w 15050775"/>
              <a:gd name="connsiteY24" fmla="*/ 1466687 h 13742598"/>
              <a:gd name="connsiteX25" fmla="*/ 11377670 w 15050775"/>
              <a:gd name="connsiteY25" fmla="*/ 1228632 h 13742598"/>
              <a:gd name="connsiteX26" fmla="*/ 5752978 w 15050775"/>
              <a:gd name="connsiteY26" fmla="*/ 10378255 h 13742598"/>
              <a:gd name="connsiteX27" fmla="*/ 5496404 w 15050775"/>
              <a:gd name="connsiteY27" fmla="*/ 9942933 h 13742598"/>
              <a:gd name="connsiteX28" fmla="*/ 10555646 w 15050775"/>
              <a:gd name="connsiteY28" fmla="*/ 1713122 h 13742598"/>
              <a:gd name="connsiteX29" fmla="*/ 11377670 w 15050775"/>
              <a:gd name="connsiteY29" fmla="*/ 1228632 h 13742598"/>
              <a:gd name="connsiteX30" fmla="*/ 11239121 w 15050775"/>
              <a:gd name="connsiteY30" fmla="*/ 0 h 13742598"/>
              <a:gd name="connsiteX31" fmla="*/ 87135 w 15050775"/>
              <a:gd name="connsiteY31" fmla="*/ 4209 h 13742598"/>
              <a:gd name="connsiteX32" fmla="*/ 0 w 15050775"/>
              <a:gd name="connsiteY32" fmla="*/ 13742598 h 13742598"/>
              <a:gd name="connsiteX33" fmla="*/ 2528044 w 15050775"/>
              <a:gd name="connsiteY33" fmla="*/ 13711986 h 13742598"/>
              <a:gd name="connsiteX34" fmla="*/ 11239121 w 15050775"/>
              <a:gd name="connsiteY34" fmla="*/ 0 h 13742598"/>
              <a:gd name="connsiteX35" fmla="*/ 14086039 w 15050775"/>
              <a:gd name="connsiteY35" fmla="*/ 441871 h 13742598"/>
              <a:gd name="connsiteX36" fmla="*/ 7029230 w 15050775"/>
              <a:gd name="connsiteY36" fmla="*/ 11915061 h 13742598"/>
              <a:gd name="connsiteX37" fmla="*/ 6730183 w 15050775"/>
              <a:gd name="connsiteY37" fmla="*/ 11407676 h 13742598"/>
              <a:gd name="connsiteX38" fmla="*/ 13127391 w 15050775"/>
              <a:gd name="connsiteY38" fmla="*/ 1006884 h 13742598"/>
              <a:gd name="connsiteX39" fmla="*/ 14086039 w 15050775"/>
              <a:gd name="connsiteY39" fmla="*/ 441871 h 13742598"/>
              <a:gd name="connsiteX0" fmla="*/ 13659379 w 22334444"/>
              <a:gd name="connsiteY0" fmla="*/ 3448745 h 13773138"/>
              <a:gd name="connsiteX1" fmla="*/ 8034684 w 22334444"/>
              <a:gd name="connsiteY1" fmla="*/ 12598367 h 13773138"/>
              <a:gd name="connsiteX2" fmla="*/ 7778113 w 22334444"/>
              <a:gd name="connsiteY2" fmla="*/ 12163045 h 13773138"/>
              <a:gd name="connsiteX3" fmla="*/ 12837355 w 22334444"/>
              <a:gd name="connsiteY3" fmla="*/ 3933235 h 13773138"/>
              <a:gd name="connsiteX4" fmla="*/ 13659379 w 22334444"/>
              <a:gd name="connsiteY4" fmla="*/ 3448745 h 13773138"/>
              <a:gd name="connsiteX5" fmla="*/ 11316797 w 22334444"/>
              <a:gd name="connsiteY5" fmla="*/ 2518082 h 13773138"/>
              <a:gd name="connsiteX6" fmla="*/ 5692103 w 22334444"/>
              <a:gd name="connsiteY6" fmla="*/ 11667705 h 13773138"/>
              <a:gd name="connsiteX7" fmla="*/ 5435530 w 22334444"/>
              <a:gd name="connsiteY7" fmla="*/ 11232384 h 13773138"/>
              <a:gd name="connsiteX8" fmla="*/ 10494774 w 22334444"/>
              <a:gd name="connsiteY8" fmla="*/ 3002572 h 13773138"/>
              <a:gd name="connsiteX9" fmla="*/ 11316797 w 22334444"/>
              <a:gd name="connsiteY9" fmla="*/ 2518082 h 13773138"/>
              <a:gd name="connsiteX10" fmla="*/ 22334444 w 22334444"/>
              <a:gd name="connsiteY10" fmla="*/ 0 h 13773138"/>
              <a:gd name="connsiteX11" fmla="*/ 8435401 w 22334444"/>
              <a:gd name="connsiteY11" fmla="*/ 13112802 h 13773138"/>
              <a:gd name="connsiteX12" fmla="*/ 7694920 w 22334444"/>
              <a:gd name="connsiteY12" fmla="*/ 13393694 h 13773138"/>
              <a:gd name="connsiteX13" fmla="*/ 14092128 w 22334444"/>
              <a:gd name="connsiteY13" fmla="*/ 2992904 h 13773138"/>
              <a:gd name="connsiteX14" fmla="*/ 22334444 w 22334444"/>
              <a:gd name="connsiteY14" fmla="*/ 0 h 13773138"/>
              <a:gd name="connsiteX15" fmla="*/ 13720253 w 22334444"/>
              <a:gd name="connsiteY15" fmla="*/ 2189833 h 13773138"/>
              <a:gd name="connsiteX16" fmla="*/ 8095558 w 22334444"/>
              <a:gd name="connsiteY16" fmla="*/ 11339455 h 13773138"/>
              <a:gd name="connsiteX17" fmla="*/ 7838987 w 22334444"/>
              <a:gd name="connsiteY17" fmla="*/ 10904134 h 13773138"/>
              <a:gd name="connsiteX18" fmla="*/ 12898228 w 22334444"/>
              <a:gd name="connsiteY18" fmla="*/ 2674323 h 13773138"/>
              <a:gd name="connsiteX19" fmla="*/ 13720253 w 22334444"/>
              <a:gd name="connsiteY19" fmla="*/ 2189833 h 13773138"/>
              <a:gd name="connsiteX20" fmla="*/ 12708194 w 22334444"/>
              <a:gd name="connsiteY20" fmla="*/ 1497227 h 13773138"/>
              <a:gd name="connsiteX21" fmla="*/ 6092818 w 22334444"/>
              <a:gd name="connsiteY21" fmla="*/ 12182142 h 13773138"/>
              <a:gd name="connsiteX22" fmla="*/ 5352338 w 22334444"/>
              <a:gd name="connsiteY22" fmla="*/ 12463033 h 13773138"/>
              <a:gd name="connsiteX23" fmla="*/ 11749547 w 22334444"/>
              <a:gd name="connsiteY23" fmla="*/ 2062241 h 13773138"/>
              <a:gd name="connsiteX24" fmla="*/ 12708194 w 22334444"/>
              <a:gd name="connsiteY24" fmla="*/ 1497227 h 13773138"/>
              <a:gd name="connsiteX25" fmla="*/ 11377670 w 22334444"/>
              <a:gd name="connsiteY25" fmla="*/ 1259172 h 13773138"/>
              <a:gd name="connsiteX26" fmla="*/ 5752978 w 22334444"/>
              <a:gd name="connsiteY26" fmla="*/ 10408795 h 13773138"/>
              <a:gd name="connsiteX27" fmla="*/ 5496404 w 22334444"/>
              <a:gd name="connsiteY27" fmla="*/ 9973473 h 13773138"/>
              <a:gd name="connsiteX28" fmla="*/ 10555646 w 22334444"/>
              <a:gd name="connsiteY28" fmla="*/ 1743662 h 13773138"/>
              <a:gd name="connsiteX29" fmla="*/ 11377670 w 22334444"/>
              <a:gd name="connsiteY29" fmla="*/ 1259172 h 13773138"/>
              <a:gd name="connsiteX30" fmla="*/ 11239121 w 22334444"/>
              <a:gd name="connsiteY30" fmla="*/ 30540 h 13773138"/>
              <a:gd name="connsiteX31" fmla="*/ 87135 w 22334444"/>
              <a:gd name="connsiteY31" fmla="*/ 34749 h 13773138"/>
              <a:gd name="connsiteX32" fmla="*/ 0 w 22334444"/>
              <a:gd name="connsiteY32" fmla="*/ 13773138 h 13773138"/>
              <a:gd name="connsiteX33" fmla="*/ 2528044 w 22334444"/>
              <a:gd name="connsiteY33" fmla="*/ 13742526 h 13773138"/>
              <a:gd name="connsiteX34" fmla="*/ 11239121 w 22334444"/>
              <a:gd name="connsiteY34" fmla="*/ 30540 h 13773138"/>
              <a:gd name="connsiteX35" fmla="*/ 14086039 w 22334444"/>
              <a:gd name="connsiteY35" fmla="*/ 472411 h 13773138"/>
              <a:gd name="connsiteX36" fmla="*/ 7029230 w 22334444"/>
              <a:gd name="connsiteY36" fmla="*/ 11945601 h 13773138"/>
              <a:gd name="connsiteX37" fmla="*/ 6730183 w 22334444"/>
              <a:gd name="connsiteY37" fmla="*/ 11438216 h 13773138"/>
              <a:gd name="connsiteX38" fmla="*/ 13127391 w 22334444"/>
              <a:gd name="connsiteY38" fmla="*/ 1037424 h 13773138"/>
              <a:gd name="connsiteX39" fmla="*/ 14086039 w 22334444"/>
              <a:gd name="connsiteY39" fmla="*/ 472411 h 13773138"/>
              <a:gd name="connsiteX0" fmla="*/ 13659379 w 22334444"/>
              <a:gd name="connsiteY0" fmla="*/ 3448745 h 13773138"/>
              <a:gd name="connsiteX1" fmla="*/ 8034684 w 22334444"/>
              <a:gd name="connsiteY1" fmla="*/ 12598367 h 13773138"/>
              <a:gd name="connsiteX2" fmla="*/ 7778113 w 22334444"/>
              <a:gd name="connsiteY2" fmla="*/ 12163045 h 13773138"/>
              <a:gd name="connsiteX3" fmla="*/ 12837355 w 22334444"/>
              <a:gd name="connsiteY3" fmla="*/ 3933235 h 13773138"/>
              <a:gd name="connsiteX4" fmla="*/ 13659379 w 22334444"/>
              <a:gd name="connsiteY4" fmla="*/ 3448745 h 13773138"/>
              <a:gd name="connsiteX5" fmla="*/ 11316797 w 22334444"/>
              <a:gd name="connsiteY5" fmla="*/ 2518082 h 13773138"/>
              <a:gd name="connsiteX6" fmla="*/ 5692103 w 22334444"/>
              <a:gd name="connsiteY6" fmla="*/ 11667705 h 13773138"/>
              <a:gd name="connsiteX7" fmla="*/ 5435530 w 22334444"/>
              <a:gd name="connsiteY7" fmla="*/ 11232384 h 13773138"/>
              <a:gd name="connsiteX8" fmla="*/ 10494774 w 22334444"/>
              <a:gd name="connsiteY8" fmla="*/ 3002572 h 13773138"/>
              <a:gd name="connsiteX9" fmla="*/ 11316797 w 22334444"/>
              <a:gd name="connsiteY9" fmla="*/ 2518082 h 13773138"/>
              <a:gd name="connsiteX10" fmla="*/ 22334444 w 22334444"/>
              <a:gd name="connsiteY10" fmla="*/ 0 h 13773138"/>
              <a:gd name="connsiteX11" fmla="*/ 8435401 w 22334444"/>
              <a:gd name="connsiteY11" fmla="*/ 13112802 h 13773138"/>
              <a:gd name="connsiteX12" fmla="*/ 7694920 w 22334444"/>
              <a:gd name="connsiteY12" fmla="*/ 13393694 h 13773138"/>
              <a:gd name="connsiteX13" fmla="*/ 19767715 w 22334444"/>
              <a:gd name="connsiteY13" fmla="*/ 60518 h 13773138"/>
              <a:gd name="connsiteX14" fmla="*/ 22334444 w 22334444"/>
              <a:gd name="connsiteY14" fmla="*/ 0 h 13773138"/>
              <a:gd name="connsiteX15" fmla="*/ 13720253 w 22334444"/>
              <a:gd name="connsiteY15" fmla="*/ 2189833 h 13773138"/>
              <a:gd name="connsiteX16" fmla="*/ 8095558 w 22334444"/>
              <a:gd name="connsiteY16" fmla="*/ 11339455 h 13773138"/>
              <a:gd name="connsiteX17" fmla="*/ 7838987 w 22334444"/>
              <a:gd name="connsiteY17" fmla="*/ 10904134 h 13773138"/>
              <a:gd name="connsiteX18" fmla="*/ 12898228 w 22334444"/>
              <a:gd name="connsiteY18" fmla="*/ 2674323 h 13773138"/>
              <a:gd name="connsiteX19" fmla="*/ 13720253 w 22334444"/>
              <a:gd name="connsiteY19" fmla="*/ 2189833 h 13773138"/>
              <a:gd name="connsiteX20" fmla="*/ 12708194 w 22334444"/>
              <a:gd name="connsiteY20" fmla="*/ 1497227 h 13773138"/>
              <a:gd name="connsiteX21" fmla="*/ 6092818 w 22334444"/>
              <a:gd name="connsiteY21" fmla="*/ 12182142 h 13773138"/>
              <a:gd name="connsiteX22" fmla="*/ 5352338 w 22334444"/>
              <a:gd name="connsiteY22" fmla="*/ 12463033 h 13773138"/>
              <a:gd name="connsiteX23" fmla="*/ 11749547 w 22334444"/>
              <a:gd name="connsiteY23" fmla="*/ 2062241 h 13773138"/>
              <a:gd name="connsiteX24" fmla="*/ 12708194 w 22334444"/>
              <a:gd name="connsiteY24" fmla="*/ 1497227 h 13773138"/>
              <a:gd name="connsiteX25" fmla="*/ 11377670 w 22334444"/>
              <a:gd name="connsiteY25" fmla="*/ 1259172 h 13773138"/>
              <a:gd name="connsiteX26" fmla="*/ 5752978 w 22334444"/>
              <a:gd name="connsiteY26" fmla="*/ 10408795 h 13773138"/>
              <a:gd name="connsiteX27" fmla="*/ 5496404 w 22334444"/>
              <a:gd name="connsiteY27" fmla="*/ 9973473 h 13773138"/>
              <a:gd name="connsiteX28" fmla="*/ 10555646 w 22334444"/>
              <a:gd name="connsiteY28" fmla="*/ 1743662 h 13773138"/>
              <a:gd name="connsiteX29" fmla="*/ 11377670 w 22334444"/>
              <a:gd name="connsiteY29" fmla="*/ 1259172 h 13773138"/>
              <a:gd name="connsiteX30" fmla="*/ 11239121 w 22334444"/>
              <a:gd name="connsiteY30" fmla="*/ 30540 h 13773138"/>
              <a:gd name="connsiteX31" fmla="*/ 87135 w 22334444"/>
              <a:gd name="connsiteY31" fmla="*/ 34749 h 13773138"/>
              <a:gd name="connsiteX32" fmla="*/ 0 w 22334444"/>
              <a:gd name="connsiteY32" fmla="*/ 13773138 h 13773138"/>
              <a:gd name="connsiteX33" fmla="*/ 2528044 w 22334444"/>
              <a:gd name="connsiteY33" fmla="*/ 13742526 h 13773138"/>
              <a:gd name="connsiteX34" fmla="*/ 11239121 w 22334444"/>
              <a:gd name="connsiteY34" fmla="*/ 30540 h 13773138"/>
              <a:gd name="connsiteX35" fmla="*/ 14086039 w 22334444"/>
              <a:gd name="connsiteY35" fmla="*/ 472411 h 13773138"/>
              <a:gd name="connsiteX36" fmla="*/ 7029230 w 22334444"/>
              <a:gd name="connsiteY36" fmla="*/ 11945601 h 13773138"/>
              <a:gd name="connsiteX37" fmla="*/ 6730183 w 22334444"/>
              <a:gd name="connsiteY37" fmla="*/ 11438216 h 13773138"/>
              <a:gd name="connsiteX38" fmla="*/ 13127391 w 22334444"/>
              <a:gd name="connsiteY38" fmla="*/ 1037424 h 13773138"/>
              <a:gd name="connsiteX39" fmla="*/ 14086039 w 22334444"/>
              <a:gd name="connsiteY39" fmla="*/ 472411 h 13773138"/>
              <a:gd name="connsiteX0" fmla="*/ 13659379 w 22334444"/>
              <a:gd name="connsiteY0" fmla="*/ 3448745 h 13773138"/>
              <a:gd name="connsiteX1" fmla="*/ 8034684 w 22334444"/>
              <a:gd name="connsiteY1" fmla="*/ 12598367 h 13773138"/>
              <a:gd name="connsiteX2" fmla="*/ 7778113 w 22334444"/>
              <a:gd name="connsiteY2" fmla="*/ 12163045 h 13773138"/>
              <a:gd name="connsiteX3" fmla="*/ 12837355 w 22334444"/>
              <a:gd name="connsiteY3" fmla="*/ 3933235 h 13773138"/>
              <a:gd name="connsiteX4" fmla="*/ 13659379 w 22334444"/>
              <a:gd name="connsiteY4" fmla="*/ 3448745 h 13773138"/>
              <a:gd name="connsiteX5" fmla="*/ 11316797 w 22334444"/>
              <a:gd name="connsiteY5" fmla="*/ 2518082 h 13773138"/>
              <a:gd name="connsiteX6" fmla="*/ 5692103 w 22334444"/>
              <a:gd name="connsiteY6" fmla="*/ 11667705 h 13773138"/>
              <a:gd name="connsiteX7" fmla="*/ 5435530 w 22334444"/>
              <a:gd name="connsiteY7" fmla="*/ 11232384 h 13773138"/>
              <a:gd name="connsiteX8" fmla="*/ 10494774 w 22334444"/>
              <a:gd name="connsiteY8" fmla="*/ 3002572 h 13773138"/>
              <a:gd name="connsiteX9" fmla="*/ 11316797 w 22334444"/>
              <a:gd name="connsiteY9" fmla="*/ 2518082 h 13773138"/>
              <a:gd name="connsiteX10" fmla="*/ 22334444 w 22334444"/>
              <a:gd name="connsiteY10" fmla="*/ 0 h 13773138"/>
              <a:gd name="connsiteX11" fmla="*/ 10390325 w 22334444"/>
              <a:gd name="connsiteY11" fmla="*/ 13743423 h 13773138"/>
              <a:gd name="connsiteX12" fmla="*/ 7694920 w 22334444"/>
              <a:gd name="connsiteY12" fmla="*/ 13393694 h 13773138"/>
              <a:gd name="connsiteX13" fmla="*/ 19767715 w 22334444"/>
              <a:gd name="connsiteY13" fmla="*/ 60518 h 13773138"/>
              <a:gd name="connsiteX14" fmla="*/ 22334444 w 22334444"/>
              <a:gd name="connsiteY14" fmla="*/ 0 h 13773138"/>
              <a:gd name="connsiteX15" fmla="*/ 13720253 w 22334444"/>
              <a:gd name="connsiteY15" fmla="*/ 2189833 h 13773138"/>
              <a:gd name="connsiteX16" fmla="*/ 8095558 w 22334444"/>
              <a:gd name="connsiteY16" fmla="*/ 11339455 h 13773138"/>
              <a:gd name="connsiteX17" fmla="*/ 7838987 w 22334444"/>
              <a:gd name="connsiteY17" fmla="*/ 10904134 h 13773138"/>
              <a:gd name="connsiteX18" fmla="*/ 12898228 w 22334444"/>
              <a:gd name="connsiteY18" fmla="*/ 2674323 h 13773138"/>
              <a:gd name="connsiteX19" fmla="*/ 13720253 w 22334444"/>
              <a:gd name="connsiteY19" fmla="*/ 2189833 h 13773138"/>
              <a:gd name="connsiteX20" fmla="*/ 12708194 w 22334444"/>
              <a:gd name="connsiteY20" fmla="*/ 1497227 h 13773138"/>
              <a:gd name="connsiteX21" fmla="*/ 6092818 w 22334444"/>
              <a:gd name="connsiteY21" fmla="*/ 12182142 h 13773138"/>
              <a:gd name="connsiteX22" fmla="*/ 5352338 w 22334444"/>
              <a:gd name="connsiteY22" fmla="*/ 12463033 h 13773138"/>
              <a:gd name="connsiteX23" fmla="*/ 11749547 w 22334444"/>
              <a:gd name="connsiteY23" fmla="*/ 2062241 h 13773138"/>
              <a:gd name="connsiteX24" fmla="*/ 12708194 w 22334444"/>
              <a:gd name="connsiteY24" fmla="*/ 1497227 h 13773138"/>
              <a:gd name="connsiteX25" fmla="*/ 11377670 w 22334444"/>
              <a:gd name="connsiteY25" fmla="*/ 1259172 h 13773138"/>
              <a:gd name="connsiteX26" fmla="*/ 5752978 w 22334444"/>
              <a:gd name="connsiteY26" fmla="*/ 10408795 h 13773138"/>
              <a:gd name="connsiteX27" fmla="*/ 5496404 w 22334444"/>
              <a:gd name="connsiteY27" fmla="*/ 9973473 h 13773138"/>
              <a:gd name="connsiteX28" fmla="*/ 10555646 w 22334444"/>
              <a:gd name="connsiteY28" fmla="*/ 1743662 h 13773138"/>
              <a:gd name="connsiteX29" fmla="*/ 11377670 w 22334444"/>
              <a:gd name="connsiteY29" fmla="*/ 1259172 h 13773138"/>
              <a:gd name="connsiteX30" fmla="*/ 11239121 w 22334444"/>
              <a:gd name="connsiteY30" fmla="*/ 30540 h 13773138"/>
              <a:gd name="connsiteX31" fmla="*/ 87135 w 22334444"/>
              <a:gd name="connsiteY31" fmla="*/ 34749 h 13773138"/>
              <a:gd name="connsiteX32" fmla="*/ 0 w 22334444"/>
              <a:gd name="connsiteY32" fmla="*/ 13773138 h 13773138"/>
              <a:gd name="connsiteX33" fmla="*/ 2528044 w 22334444"/>
              <a:gd name="connsiteY33" fmla="*/ 13742526 h 13773138"/>
              <a:gd name="connsiteX34" fmla="*/ 11239121 w 22334444"/>
              <a:gd name="connsiteY34" fmla="*/ 30540 h 13773138"/>
              <a:gd name="connsiteX35" fmla="*/ 14086039 w 22334444"/>
              <a:gd name="connsiteY35" fmla="*/ 472411 h 13773138"/>
              <a:gd name="connsiteX36" fmla="*/ 7029230 w 22334444"/>
              <a:gd name="connsiteY36" fmla="*/ 11945601 h 13773138"/>
              <a:gd name="connsiteX37" fmla="*/ 6730183 w 22334444"/>
              <a:gd name="connsiteY37" fmla="*/ 11438216 h 13773138"/>
              <a:gd name="connsiteX38" fmla="*/ 13127391 w 22334444"/>
              <a:gd name="connsiteY38" fmla="*/ 1037424 h 13773138"/>
              <a:gd name="connsiteX39" fmla="*/ 14086039 w 22334444"/>
              <a:gd name="connsiteY39" fmla="*/ 472411 h 13773138"/>
              <a:gd name="connsiteX0" fmla="*/ 13659379 w 22334444"/>
              <a:gd name="connsiteY0" fmla="*/ 3448745 h 13773138"/>
              <a:gd name="connsiteX1" fmla="*/ 8034684 w 22334444"/>
              <a:gd name="connsiteY1" fmla="*/ 12598367 h 13773138"/>
              <a:gd name="connsiteX2" fmla="*/ 7778113 w 22334444"/>
              <a:gd name="connsiteY2" fmla="*/ 12163045 h 13773138"/>
              <a:gd name="connsiteX3" fmla="*/ 12837355 w 22334444"/>
              <a:gd name="connsiteY3" fmla="*/ 3933235 h 13773138"/>
              <a:gd name="connsiteX4" fmla="*/ 13659379 w 22334444"/>
              <a:gd name="connsiteY4" fmla="*/ 3448745 h 13773138"/>
              <a:gd name="connsiteX5" fmla="*/ 11316797 w 22334444"/>
              <a:gd name="connsiteY5" fmla="*/ 2518082 h 13773138"/>
              <a:gd name="connsiteX6" fmla="*/ 5692103 w 22334444"/>
              <a:gd name="connsiteY6" fmla="*/ 11667705 h 13773138"/>
              <a:gd name="connsiteX7" fmla="*/ 5435530 w 22334444"/>
              <a:gd name="connsiteY7" fmla="*/ 11232384 h 13773138"/>
              <a:gd name="connsiteX8" fmla="*/ 10494774 w 22334444"/>
              <a:gd name="connsiteY8" fmla="*/ 3002572 h 13773138"/>
              <a:gd name="connsiteX9" fmla="*/ 11316797 w 22334444"/>
              <a:gd name="connsiteY9" fmla="*/ 2518082 h 13773138"/>
              <a:gd name="connsiteX10" fmla="*/ 22334444 w 22334444"/>
              <a:gd name="connsiteY10" fmla="*/ 0 h 13773138"/>
              <a:gd name="connsiteX11" fmla="*/ 10390325 w 22334444"/>
              <a:gd name="connsiteY11" fmla="*/ 13743423 h 13773138"/>
              <a:gd name="connsiteX12" fmla="*/ 8230948 w 22334444"/>
              <a:gd name="connsiteY12" fmla="*/ 13740535 h 13773138"/>
              <a:gd name="connsiteX13" fmla="*/ 19767715 w 22334444"/>
              <a:gd name="connsiteY13" fmla="*/ 60518 h 13773138"/>
              <a:gd name="connsiteX14" fmla="*/ 22334444 w 22334444"/>
              <a:gd name="connsiteY14" fmla="*/ 0 h 13773138"/>
              <a:gd name="connsiteX15" fmla="*/ 13720253 w 22334444"/>
              <a:gd name="connsiteY15" fmla="*/ 2189833 h 13773138"/>
              <a:gd name="connsiteX16" fmla="*/ 8095558 w 22334444"/>
              <a:gd name="connsiteY16" fmla="*/ 11339455 h 13773138"/>
              <a:gd name="connsiteX17" fmla="*/ 7838987 w 22334444"/>
              <a:gd name="connsiteY17" fmla="*/ 10904134 h 13773138"/>
              <a:gd name="connsiteX18" fmla="*/ 12898228 w 22334444"/>
              <a:gd name="connsiteY18" fmla="*/ 2674323 h 13773138"/>
              <a:gd name="connsiteX19" fmla="*/ 13720253 w 22334444"/>
              <a:gd name="connsiteY19" fmla="*/ 2189833 h 13773138"/>
              <a:gd name="connsiteX20" fmla="*/ 12708194 w 22334444"/>
              <a:gd name="connsiteY20" fmla="*/ 1497227 h 13773138"/>
              <a:gd name="connsiteX21" fmla="*/ 6092818 w 22334444"/>
              <a:gd name="connsiteY21" fmla="*/ 12182142 h 13773138"/>
              <a:gd name="connsiteX22" fmla="*/ 5352338 w 22334444"/>
              <a:gd name="connsiteY22" fmla="*/ 12463033 h 13773138"/>
              <a:gd name="connsiteX23" fmla="*/ 11749547 w 22334444"/>
              <a:gd name="connsiteY23" fmla="*/ 2062241 h 13773138"/>
              <a:gd name="connsiteX24" fmla="*/ 12708194 w 22334444"/>
              <a:gd name="connsiteY24" fmla="*/ 1497227 h 13773138"/>
              <a:gd name="connsiteX25" fmla="*/ 11377670 w 22334444"/>
              <a:gd name="connsiteY25" fmla="*/ 1259172 h 13773138"/>
              <a:gd name="connsiteX26" fmla="*/ 5752978 w 22334444"/>
              <a:gd name="connsiteY26" fmla="*/ 10408795 h 13773138"/>
              <a:gd name="connsiteX27" fmla="*/ 5496404 w 22334444"/>
              <a:gd name="connsiteY27" fmla="*/ 9973473 h 13773138"/>
              <a:gd name="connsiteX28" fmla="*/ 10555646 w 22334444"/>
              <a:gd name="connsiteY28" fmla="*/ 1743662 h 13773138"/>
              <a:gd name="connsiteX29" fmla="*/ 11377670 w 22334444"/>
              <a:gd name="connsiteY29" fmla="*/ 1259172 h 13773138"/>
              <a:gd name="connsiteX30" fmla="*/ 11239121 w 22334444"/>
              <a:gd name="connsiteY30" fmla="*/ 30540 h 13773138"/>
              <a:gd name="connsiteX31" fmla="*/ 87135 w 22334444"/>
              <a:gd name="connsiteY31" fmla="*/ 34749 h 13773138"/>
              <a:gd name="connsiteX32" fmla="*/ 0 w 22334444"/>
              <a:gd name="connsiteY32" fmla="*/ 13773138 h 13773138"/>
              <a:gd name="connsiteX33" fmla="*/ 2528044 w 22334444"/>
              <a:gd name="connsiteY33" fmla="*/ 13742526 h 13773138"/>
              <a:gd name="connsiteX34" fmla="*/ 11239121 w 22334444"/>
              <a:gd name="connsiteY34" fmla="*/ 30540 h 13773138"/>
              <a:gd name="connsiteX35" fmla="*/ 14086039 w 22334444"/>
              <a:gd name="connsiteY35" fmla="*/ 472411 h 13773138"/>
              <a:gd name="connsiteX36" fmla="*/ 7029230 w 22334444"/>
              <a:gd name="connsiteY36" fmla="*/ 11945601 h 13773138"/>
              <a:gd name="connsiteX37" fmla="*/ 6730183 w 22334444"/>
              <a:gd name="connsiteY37" fmla="*/ 11438216 h 13773138"/>
              <a:gd name="connsiteX38" fmla="*/ 13127391 w 22334444"/>
              <a:gd name="connsiteY38" fmla="*/ 1037424 h 13773138"/>
              <a:gd name="connsiteX39" fmla="*/ 14086039 w 22334444"/>
              <a:gd name="connsiteY39" fmla="*/ 472411 h 13773138"/>
              <a:gd name="connsiteX0" fmla="*/ 13659379 w 22334444"/>
              <a:gd name="connsiteY0" fmla="*/ 3448745 h 13773138"/>
              <a:gd name="connsiteX1" fmla="*/ 7687842 w 22334444"/>
              <a:gd name="connsiteY1" fmla="*/ 13701953 h 13773138"/>
              <a:gd name="connsiteX2" fmla="*/ 7778113 w 22334444"/>
              <a:gd name="connsiteY2" fmla="*/ 12163045 h 13773138"/>
              <a:gd name="connsiteX3" fmla="*/ 12837355 w 22334444"/>
              <a:gd name="connsiteY3" fmla="*/ 3933235 h 13773138"/>
              <a:gd name="connsiteX4" fmla="*/ 13659379 w 22334444"/>
              <a:gd name="connsiteY4" fmla="*/ 3448745 h 13773138"/>
              <a:gd name="connsiteX5" fmla="*/ 11316797 w 22334444"/>
              <a:gd name="connsiteY5" fmla="*/ 2518082 h 13773138"/>
              <a:gd name="connsiteX6" fmla="*/ 5692103 w 22334444"/>
              <a:gd name="connsiteY6" fmla="*/ 11667705 h 13773138"/>
              <a:gd name="connsiteX7" fmla="*/ 5435530 w 22334444"/>
              <a:gd name="connsiteY7" fmla="*/ 11232384 h 13773138"/>
              <a:gd name="connsiteX8" fmla="*/ 10494774 w 22334444"/>
              <a:gd name="connsiteY8" fmla="*/ 3002572 h 13773138"/>
              <a:gd name="connsiteX9" fmla="*/ 11316797 w 22334444"/>
              <a:gd name="connsiteY9" fmla="*/ 2518082 h 13773138"/>
              <a:gd name="connsiteX10" fmla="*/ 22334444 w 22334444"/>
              <a:gd name="connsiteY10" fmla="*/ 0 h 13773138"/>
              <a:gd name="connsiteX11" fmla="*/ 10390325 w 22334444"/>
              <a:gd name="connsiteY11" fmla="*/ 13743423 h 13773138"/>
              <a:gd name="connsiteX12" fmla="*/ 8230948 w 22334444"/>
              <a:gd name="connsiteY12" fmla="*/ 13740535 h 13773138"/>
              <a:gd name="connsiteX13" fmla="*/ 19767715 w 22334444"/>
              <a:gd name="connsiteY13" fmla="*/ 60518 h 13773138"/>
              <a:gd name="connsiteX14" fmla="*/ 22334444 w 22334444"/>
              <a:gd name="connsiteY14" fmla="*/ 0 h 13773138"/>
              <a:gd name="connsiteX15" fmla="*/ 13720253 w 22334444"/>
              <a:gd name="connsiteY15" fmla="*/ 2189833 h 13773138"/>
              <a:gd name="connsiteX16" fmla="*/ 8095558 w 22334444"/>
              <a:gd name="connsiteY16" fmla="*/ 11339455 h 13773138"/>
              <a:gd name="connsiteX17" fmla="*/ 7838987 w 22334444"/>
              <a:gd name="connsiteY17" fmla="*/ 10904134 h 13773138"/>
              <a:gd name="connsiteX18" fmla="*/ 12898228 w 22334444"/>
              <a:gd name="connsiteY18" fmla="*/ 2674323 h 13773138"/>
              <a:gd name="connsiteX19" fmla="*/ 13720253 w 22334444"/>
              <a:gd name="connsiteY19" fmla="*/ 2189833 h 13773138"/>
              <a:gd name="connsiteX20" fmla="*/ 12708194 w 22334444"/>
              <a:gd name="connsiteY20" fmla="*/ 1497227 h 13773138"/>
              <a:gd name="connsiteX21" fmla="*/ 6092818 w 22334444"/>
              <a:gd name="connsiteY21" fmla="*/ 12182142 h 13773138"/>
              <a:gd name="connsiteX22" fmla="*/ 5352338 w 22334444"/>
              <a:gd name="connsiteY22" fmla="*/ 12463033 h 13773138"/>
              <a:gd name="connsiteX23" fmla="*/ 11749547 w 22334444"/>
              <a:gd name="connsiteY23" fmla="*/ 2062241 h 13773138"/>
              <a:gd name="connsiteX24" fmla="*/ 12708194 w 22334444"/>
              <a:gd name="connsiteY24" fmla="*/ 1497227 h 13773138"/>
              <a:gd name="connsiteX25" fmla="*/ 11377670 w 22334444"/>
              <a:gd name="connsiteY25" fmla="*/ 1259172 h 13773138"/>
              <a:gd name="connsiteX26" fmla="*/ 5752978 w 22334444"/>
              <a:gd name="connsiteY26" fmla="*/ 10408795 h 13773138"/>
              <a:gd name="connsiteX27" fmla="*/ 5496404 w 22334444"/>
              <a:gd name="connsiteY27" fmla="*/ 9973473 h 13773138"/>
              <a:gd name="connsiteX28" fmla="*/ 10555646 w 22334444"/>
              <a:gd name="connsiteY28" fmla="*/ 1743662 h 13773138"/>
              <a:gd name="connsiteX29" fmla="*/ 11377670 w 22334444"/>
              <a:gd name="connsiteY29" fmla="*/ 1259172 h 13773138"/>
              <a:gd name="connsiteX30" fmla="*/ 11239121 w 22334444"/>
              <a:gd name="connsiteY30" fmla="*/ 30540 h 13773138"/>
              <a:gd name="connsiteX31" fmla="*/ 87135 w 22334444"/>
              <a:gd name="connsiteY31" fmla="*/ 34749 h 13773138"/>
              <a:gd name="connsiteX32" fmla="*/ 0 w 22334444"/>
              <a:gd name="connsiteY32" fmla="*/ 13773138 h 13773138"/>
              <a:gd name="connsiteX33" fmla="*/ 2528044 w 22334444"/>
              <a:gd name="connsiteY33" fmla="*/ 13742526 h 13773138"/>
              <a:gd name="connsiteX34" fmla="*/ 11239121 w 22334444"/>
              <a:gd name="connsiteY34" fmla="*/ 30540 h 13773138"/>
              <a:gd name="connsiteX35" fmla="*/ 14086039 w 22334444"/>
              <a:gd name="connsiteY35" fmla="*/ 472411 h 13773138"/>
              <a:gd name="connsiteX36" fmla="*/ 7029230 w 22334444"/>
              <a:gd name="connsiteY36" fmla="*/ 11945601 h 13773138"/>
              <a:gd name="connsiteX37" fmla="*/ 6730183 w 22334444"/>
              <a:gd name="connsiteY37" fmla="*/ 11438216 h 13773138"/>
              <a:gd name="connsiteX38" fmla="*/ 13127391 w 22334444"/>
              <a:gd name="connsiteY38" fmla="*/ 1037424 h 13773138"/>
              <a:gd name="connsiteX39" fmla="*/ 14086039 w 22334444"/>
              <a:gd name="connsiteY39" fmla="*/ 472411 h 13773138"/>
              <a:gd name="connsiteX0" fmla="*/ 13659379 w 22334444"/>
              <a:gd name="connsiteY0" fmla="*/ 3448745 h 13773138"/>
              <a:gd name="connsiteX1" fmla="*/ 19014473 w 22334444"/>
              <a:gd name="connsiteY1" fmla="*/ 15211 h 13773138"/>
              <a:gd name="connsiteX2" fmla="*/ 7687842 w 22334444"/>
              <a:gd name="connsiteY2" fmla="*/ 13701953 h 13773138"/>
              <a:gd name="connsiteX3" fmla="*/ 7778113 w 22334444"/>
              <a:gd name="connsiteY3" fmla="*/ 12163045 h 13773138"/>
              <a:gd name="connsiteX4" fmla="*/ 12837355 w 22334444"/>
              <a:gd name="connsiteY4" fmla="*/ 3933235 h 13773138"/>
              <a:gd name="connsiteX5" fmla="*/ 13659379 w 22334444"/>
              <a:gd name="connsiteY5" fmla="*/ 3448745 h 13773138"/>
              <a:gd name="connsiteX6" fmla="*/ 11316797 w 22334444"/>
              <a:gd name="connsiteY6" fmla="*/ 2518082 h 13773138"/>
              <a:gd name="connsiteX7" fmla="*/ 5692103 w 22334444"/>
              <a:gd name="connsiteY7" fmla="*/ 11667705 h 13773138"/>
              <a:gd name="connsiteX8" fmla="*/ 5435530 w 22334444"/>
              <a:gd name="connsiteY8" fmla="*/ 11232384 h 13773138"/>
              <a:gd name="connsiteX9" fmla="*/ 10494774 w 22334444"/>
              <a:gd name="connsiteY9" fmla="*/ 3002572 h 13773138"/>
              <a:gd name="connsiteX10" fmla="*/ 11316797 w 22334444"/>
              <a:gd name="connsiteY10" fmla="*/ 2518082 h 13773138"/>
              <a:gd name="connsiteX11" fmla="*/ 22334444 w 22334444"/>
              <a:gd name="connsiteY11" fmla="*/ 0 h 13773138"/>
              <a:gd name="connsiteX12" fmla="*/ 10390325 w 22334444"/>
              <a:gd name="connsiteY12" fmla="*/ 13743423 h 13773138"/>
              <a:gd name="connsiteX13" fmla="*/ 8230948 w 22334444"/>
              <a:gd name="connsiteY13" fmla="*/ 13740535 h 13773138"/>
              <a:gd name="connsiteX14" fmla="*/ 19767715 w 22334444"/>
              <a:gd name="connsiteY14" fmla="*/ 60518 h 13773138"/>
              <a:gd name="connsiteX15" fmla="*/ 22334444 w 22334444"/>
              <a:gd name="connsiteY15" fmla="*/ 0 h 13773138"/>
              <a:gd name="connsiteX16" fmla="*/ 13720253 w 22334444"/>
              <a:gd name="connsiteY16" fmla="*/ 2189833 h 13773138"/>
              <a:gd name="connsiteX17" fmla="*/ 8095558 w 22334444"/>
              <a:gd name="connsiteY17" fmla="*/ 11339455 h 13773138"/>
              <a:gd name="connsiteX18" fmla="*/ 7838987 w 22334444"/>
              <a:gd name="connsiteY18" fmla="*/ 10904134 h 13773138"/>
              <a:gd name="connsiteX19" fmla="*/ 12898228 w 22334444"/>
              <a:gd name="connsiteY19" fmla="*/ 2674323 h 13773138"/>
              <a:gd name="connsiteX20" fmla="*/ 13720253 w 22334444"/>
              <a:gd name="connsiteY20" fmla="*/ 2189833 h 13773138"/>
              <a:gd name="connsiteX21" fmla="*/ 12708194 w 22334444"/>
              <a:gd name="connsiteY21" fmla="*/ 1497227 h 13773138"/>
              <a:gd name="connsiteX22" fmla="*/ 6092818 w 22334444"/>
              <a:gd name="connsiteY22" fmla="*/ 12182142 h 13773138"/>
              <a:gd name="connsiteX23" fmla="*/ 5352338 w 22334444"/>
              <a:gd name="connsiteY23" fmla="*/ 12463033 h 13773138"/>
              <a:gd name="connsiteX24" fmla="*/ 11749547 w 22334444"/>
              <a:gd name="connsiteY24" fmla="*/ 2062241 h 13773138"/>
              <a:gd name="connsiteX25" fmla="*/ 12708194 w 22334444"/>
              <a:gd name="connsiteY25" fmla="*/ 1497227 h 13773138"/>
              <a:gd name="connsiteX26" fmla="*/ 11377670 w 22334444"/>
              <a:gd name="connsiteY26" fmla="*/ 1259172 h 13773138"/>
              <a:gd name="connsiteX27" fmla="*/ 5752978 w 22334444"/>
              <a:gd name="connsiteY27" fmla="*/ 10408795 h 13773138"/>
              <a:gd name="connsiteX28" fmla="*/ 5496404 w 22334444"/>
              <a:gd name="connsiteY28" fmla="*/ 9973473 h 13773138"/>
              <a:gd name="connsiteX29" fmla="*/ 10555646 w 22334444"/>
              <a:gd name="connsiteY29" fmla="*/ 1743662 h 13773138"/>
              <a:gd name="connsiteX30" fmla="*/ 11377670 w 22334444"/>
              <a:gd name="connsiteY30" fmla="*/ 1259172 h 13773138"/>
              <a:gd name="connsiteX31" fmla="*/ 11239121 w 22334444"/>
              <a:gd name="connsiteY31" fmla="*/ 30540 h 13773138"/>
              <a:gd name="connsiteX32" fmla="*/ 87135 w 22334444"/>
              <a:gd name="connsiteY32" fmla="*/ 34749 h 13773138"/>
              <a:gd name="connsiteX33" fmla="*/ 0 w 22334444"/>
              <a:gd name="connsiteY33" fmla="*/ 13773138 h 13773138"/>
              <a:gd name="connsiteX34" fmla="*/ 2528044 w 22334444"/>
              <a:gd name="connsiteY34" fmla="*/ 13742526 h 13773138"/>
              <a:gd name="connsiteX35" fmla="*/ 11239121 w 22334444"/>
              <a:gd name="connsiteY35" fmla="*/ 30540 h 13773138"/>
              <a:gd name="connsiteX36" fmla="*/ 14086039 w 22334444"/>
              <a:gd name="connsiteY36" fmla="*/ 472411 h 13773138"/>
              <a:gd name="connsiteX37" fmla="*/ 7029230 w 22334444"/>
              <a:gd name="connsiteY37" fmla="*/ 11945601 h 13773138"/>
              <a:gd name="connsiteX38" fmla="*/ 6730183 w 22334444"/>
              <a:gd name="connsiteY38" fmla="*/ 11438216 h 13773138"/>
              <a:gd name="connsiteX39" fmla="*/ 13127391 w 22334444"/>
              <a:gd name="connsiteY39" fmla="*/ 1037424 h 13773138"/>
              <a:gd name="connsiteX40" fmla="*/ 14086039 w 22334444"/>
              <a:gd name="connsiteY40" fmla="*/ 472411 h 13773138"/>
              <a:gd name="connsiteX0" fmla="*/ 16875544 w 22334444"/>
              <a:gd name="connsiteY0" fmla="*/ 11862 h 13773138"/>
              <a:gd name="connsiteX1" fmla="*/ 19014473 w 22334444"/>
              <a:gd name="connsiteY1" fmla="*/ 15211 h 13773138"/>
              <a:gd name="connsiteX2" fmla="*/ 7687842 w 22334444"/>
              <a:gd name="connsiteY2" fmla="*/ 13701953 h 13773138"/>
              <a:gd name="connsiteX3" fmla="*/ 7778113 w 22334444"/>
              <a:gd name="connsiteY3" fmla="*/ 12163045 h 13773138"/>
              <a:gd name="connsiteX4" fmla="*/ 12837355 w 22334444"/>
              <a:gd name="connsiteY4" fmla="*/ 3933235 h 13773138"/>
              <a:gd name="connsiteX5" fmla="*/ 16875544 w 22334444"/>
              <a:gd name="connsiteY5" fmla="*/ 11862 h 13773138"/>
              <a:gd name="connsiteX6" fmla="*/ 11316797 w 22334444"/>
              <a:gd name="connsiteY6" fmla="*/ 2518082 h 13773138"/>
              <a:gd name="connsiteX7" fmla="*/ 5692103 w 22334444"/>
              <a:gd name="connsiteY7" fmla="*/ 11667705 h 13773138"/>
              <a:gd name="connsiteX8" fmla="*/ 5435530 w 22334444"/>
              <a:gd name="connsiteY8" fmla="*/ 11232384 h 13773138"/>
              <a:gd name="connsiteX9" fmla="*/ 10494774 w 22334444"/>
              <a:gd name="connsiteY9" fmla="*/ 3002572 h 13773138"/>
              <a:gd name="connsiteX10" fmla="*/ 11316797 w 22334444"/>
              <a:gd name="connsiteY10" fmla="*/ 2518082 h 13773138"/>
              <a:gd name="connsiteX11" fmla="*/ 22334444 w 22334444"/>
              <a:gd name="connsiteY11" fmla="*/ 0 h 13773138"/>
              <a:gd name="connsiteX12" fmla="*/ 10390325 w 22334444"/>
              <a:gd name="connsiteY12" fmla="*/ 13743423 h 13773138"/>
              <a:gd name="connsiteX13" fmla="*/ 8230948 w 22334444"/>
              <a:gd name="connsiteY13" fmla="*/ 13740535 h 13773138"/>
              <a:gd name="connsiteX14" fmla="*/ 19767715 w 22334444"/>
              <a:gd name="connsiteY14" fmla="*/ 60518 h 13773138"/>
              <a:gd name="connsiteX15" fmla="*/ 22334444 w 22334444"/>
              <a:gd name="connsiteY15" fmla="*/ 0 h 13773138"/>
              <a:gd name="connsiteX16" fmla="*/ 13720253 w 22334444"/>
              <a:gd name="connsiteY16" fmla="*/ 2189833 h 13773138"/>
              <a:gd name="connsiteX17" fmla="*/ 8095558 w 22334444"/>
              <a:gd name="connsiteY17" fmla="*/ 11339455 h 13773138"/>
              <a:gd name="connsiteX18" fmla="*/ 7838987 w 22334444"/>
              <a:gd name="connsiteY18" fmla="*/ 10904134 h 13773138"/>
              <a:gd name="connsiteX19" fmla="*/ 12898228 w 22334444"/>
              <a:gd name="connsiteY19" fmla="*/ 2674323 h 13773138"/>
              <a:gd name="connsiteX20" fmla="*/ 13720253 w 22334444"/>
              <a:gd name="connsiteY20" fmla="*/ 2189833 h 13773138"/>
              <a:gd name="connsiteX21" fmla="*/ 12708194 w 22334444"/>
              <a:gd name="connsiteY21" fmla="*/ 1497227 h 13773138"/>
              <a:gd name="connsiteX22" fmla="*/ 6092818 w 22334444"/>
              <a:gd name="connsiteY22" fmla="*/ 12182142 h 13773138"/>
              <a:gd name="connsiteX23" fmla="*/ 5352338 w 22334444"/>
              <a:gd name="connsiteY23" fmla="*/ 12463033 h 13773138"/>
              <a:gd name="connsiteX24" fmla="*/ 11749547 w 22334444"/>
              <a:gd name="connsiteY24" fmla="*/ 2062241 h 13773138"/>
              <a:gd name="connsiteX25" fmla="*/ 12708194 w 22334444"/>
              <a:gd name="connsiteY25" fmla="*/ 1497227 h 13773138"/>
              <a:gd name="connsiteX26" fmla="*/ 11377670 w 22334444"/>
              <a:gd name="connsiteY26" fmla="*/ 1259172 h 13773138"/>
              <a:gd name="connsiteX27" fmla="*/ 5752978 w 22334444"/>
              <a:gd name="connsiteY27" fmla="*/ 10408795 h 13773138"/>
              <a:gd name="connsiteX28" fmla="*/ 5496404 w 22334444"/>
              <a:gd name="connsiteY28" fmla="*/ 9973473 h 13773138"/>
              <a:gd name="connsiteX29" fmla="*/ 10555646 w 22334444"/>
              <a:gd name="connsiteY29" fmla="*/ 1743662 h 13773138"/>
              <a:gd name="connsiteX30" fmla="*/ 11377670 w 22334444"/>
              <a:gd name="connsiteY30" fmla="*/ 1259172 h 13773138"/>
              <a:gd name="connsiteX31" fmla="*/ 11239121 w 22334444"/>
              <a:gd name="connsiteY31" fmla="*/ 30540 h 13773138"/>
              <a:gd name="connsiteX32" fmla="*/ 87135 w 22334444"/>
              <a:gd name="connsiteY32" fmla="*/ 34749 h 13773138"/>
              <a:gd name="connsiteX33" fmla="*/ 0 w 22334444"/>
              <a:gd name="connsiteY33" fmla="*/ 13773138 h 13773138"/>
              <a:gd name="connsiteX34" fmla="*/ 2528044 w 22334444"/>
              <a:gd name="connsiteY34" fmla="*/ 13742526 h 13773138"/>
              <a:gd name="connsiteX35" fmla="*/ 11239121 w 22334444"/>
              <a:gd name="connsiteY35" fmla="*/ 30540 h 13773138"/>
              <a:gd name="connsiteX36" fmla="*/ 14086039 w 22334444"/>
              <a:gd name="connsiteY36" fmla="*/ 472411 h 13773138"/>
              <a:gd name="connsiteX37" fmla="*/ 7029230 w 22334444"/>
              <a:gd name="connsiteY37" fmla="*/ 11945601 h 13773138"/>
              <a:gd name="connsiteX38" fmla="*/ 6730183 w 22334444"/>
              <a:gd name="connsiteY38" fmla="*/ 11438216 h 13773138"/>
              <a:gd name="connsiteX39" fmla="*/ 13127391 w 22334444"/>
              <a:gd name="connsiteY39" fmla="*/ 1037424 h 13773138"/>
              <a:gd name="connsiteX40" fmla="*/ 14086039 w 22334444"/>
              <a:gd name="connsiteY40" fmla="*/ 472411 h 13773138"/>
              <a:gd name="connsiteX0" fmla="*/ 16875544 w 22334444"/>
              <a:gd name="connsiteY0" fmla="*/ 11862 h 13773138"/>
              <a:gd name="connsiteX1" fmla="*/ 19014473 w 22334444"/>
              <a:gd name="connsiteY1" fmla="*/ 15211 h 13773138"/>
              <a:gd name="connsiteX2" fmla="*/ 7687842 w 22334444"/>
              <a:gd name="connsiteY2" fmla="*/ 13701953 h 13773138"/>
              <a:gd name="connsiteX3" fmla="*/ 7778113 w 22334444"/>
              <a:gd name="connsiteY3" fmla="*/ 12163045 h 13773138"/>
              <a:gd name="connsiteX4" fmla="*/ 14035534 w 22334444"/>
              <a:gd name="connsiteY4" fmla="*/ 3838642 h 13773138"/>
              <a:gd name="connsiteX5" fmla="*/ 16875544 w 22334444"/>
              <a:gd name="connsiteY5" fmla="*/ 11862 h 13773138"/>
              <a:gd name="connsiteX6" fmla="*/ 11316797 w 22334444"/>
              <a:gd name="connsiteY6" fmla="*/ 2518082 h 13773138"/>
              <a:gd name="connsiteX7" fmla="*/ 5692103 w 22334444"/>
              <a:gd name="connsiteY7" fmla="*/ 11667705 h 13773138"/>
              <a:gd name="connsiteX8" fmla="*/ 5435530 w 22334444"/>
              <a:gd name="connsiteY8" fmla="*/ 11232384 h 13773138"/>
              <a:gd name="connsiteX9" fmla="*/ 10494774 w 22334444"/>
              <a:gd name="connsiteY9" fmla="*/ 3002572 h 13773138"/>
              <a:gd name="connsiteX10" fmla="*/ 11316797 w 22334444"/>
              <a:gd name="connsiteY10" fmla="*/ 2518082 h 13773138"/>
              <a:gd name="connsiteX11" fmla="*/ 22334444 w 22334444"/>
              <a:gd name="connsiteY11" fmla="*/ 0 h 13773138"/>
              <a:gd name="connsiteX12" fmla="*/ 10390325 w 22334444"/>
              <a:gd name="connsiteY12" fmla="*/ 13743423 h 13773138"/>
              <a:gd name="connsiteX13" fmla="*/ 8230948 w 22334444"/>
              <a:gd name="connsiteY13" fmla="*/ 13740535 h 13773138"/>
              <a:gd name="connsiteX14" fmla="*/ 19767715 w 22334444"/>
              <a:gd name="connsiteY14" fmla="*/ 60518 h 13773138"/>
              <a:gd name="connsiteX15" fmla="*/ 22334444 w 22334444"/>
              <a:gd name="connsiteY15" fmla="*/ 0 h 13773138"/>
              <a:gd name="connsiteX16" fmla="*/ 13720253 w 22334444"/>
              <a:gd name="connsiteY16" fmla="*/ 2189833 h 13773138"/>
              <a:gd name="connsiteX17" fmla="*/ 8095558 w 22334444"/>
              <a:gd name="connsiteY17" fmla="*/ 11339455 h 13773138"/>
              <a:gd name="connsiteX18" fmla="*/ 7838987 w 22334444"/>
              <a:gd name="connsiteY18" fmla="*/ 10904134 h 13773138"/>
              <a:gd name="connsiteX19" fmla="*/ 12898228 w 22334444"/>
              <a:gd name="connsiteY19" fmla="*/ 2674323 h 13773138"/>
              <a:gd name="connsiteX20" fmla="*/ 13720253 w 22334444"/>
              <a:gd name="connsiteY20" fmla="*/ 2189833 h 13773138"/>
              <a:gd name="connsiteX21" fmla="*/ 12708194 w 22334444"/>
              <a:gd name="connsiteY21" fmla="*/ 1497227 h 13773138"/>
              <a:gd name="connsiteX22" fmla="*/ 6092818 w 22334444"/>
              <a:gd name="connsiteY22" fmla="*/ 12182142 h 13773138"/>
              <a:gd name="connsiteX23" fmla="*/ 5352338 w 22334444"/>
              <a:gd name="connsiteY23" fmla="*/ 12463033 h 13773138"/>
              <a:gd name="connsiteX24" fmla="*/ 11749547 w 22334444"/>
              <a:gd name="connsiteY24" fmla="*/ 2062241 h 13773138"/>
              <a:gd name="connsiteX25" fmla="*/ 12708194 w 22334444"/>
              <a:gd name="connsiteY25" fmla="*/ 1497227 h 13773138"/>
              <a:gd name="connsiteX26" fmla="*/ 11377670 w 22334444"/>
              <a:gd name="connsiteY26" fmla="*/ 1259172 h 13773138"/>
              <a:gd name="connsiteX27" fmla="*/ 5752978 w 22334444"/>
              <a:gd name="connsiteY27" fmla="*/ 10408795 h 13773138"/>
              <a:gd name="connsiteX28" fmla="*/ 5496404 w 22334444"/>
              <a:gd name="connsiteY28" fmla="*/ 9973473 h 13773138"/>
              <a:gd name="connsiteX29" fmla="*/ 10555646 w 22334444"/>
              <a:gd name="connsiteY29" fmla="*/ 1743662 h 13773138"/>
              <a:gd name="connsiteX30" fmla="*/ 11377670 w 22334444"/>
              <a:gd name="connsiteY30" fmla="*/ 1259172 h 13773138"/>
              <a:gd name="connsiteX31" fmla="*/ 11239121 w 22334444"/>
              <a:gd name="connsiteY31" fmla="*/ 30540 h 13773138"/>
              <a:gd name="connsiteX32" fmla="*/ 87135 w 22334444"/>
              <a:gd name="connsiteY32" fmla="*/ 34749 h 13773138"/>
              <a:gd name="connsiteX33" fmla="*/ 0 w 22334444"/>
              <a:gd name="connsiteY33" fmla="*/ 13773138 h 13773138"/>
              <a:gd name="connsiteX34" fmla="*/ 2528044 w 22334444"/>
              <a:gd name="connsiteY34" fmla="*/ 13742526 h 13773138"/>
              <a:gd name="connsiteX35" fmla="*/ 11239121 w 22334444"/>
              <a:gd name="connsiteY35" fmla="*/ 30540 h 13773138"/>
              <a:gd name="connsiteX36" fmla="*/ 14086039 w 22334444"/>
              <a:gd name="connsiteY36" fmla="*/ 472411 h 13773138"/>
              <a:gd name="connsiteX37" fmla="*/ 7029230 w 22334444"/>
              <a:gd name="connsiteY37" fmla="*/ 11945601 h 13773138"/>
              <a:gd name="connsiteX38" fmla="*/ 6730183 w 22334444"/>
              <a:gd name="connsiteY38" fmla="*/ 11438216 h 13773138"/>
              <a:gd name="connsiteX39" fmla="*/ 13127391 w 22334444"/>
              <a:gd name="connsiteY39" fmla="*/ 1037424 h 13773138"/>
              <a:gd name="connsiteX40" fmla="*/ 14086039 w 22334444"/>
              <a:gd name="connsiteY40" fmla="*/ 472411 h 13773138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3720253 w 22334444"/>
              <a:gd name="connsiteY16" fmla="*/ 2189833 h 13802659"/>
              <a:gd name="connsiteX17" fmla="*/ 8095558 w 22334444"/>
              <a:gd name="connsiteY17" fmla="*/ 11339455 h 13802659"/>
              <a:gd name="connsiteX18" fmla="*/ 7838987 w 22334444"/>
              <a:gd name="connsiteY18" fmla="*/ 10904134 h 13802659"/>
              <a:gd name="connsiteX19" fmla="*/ 12898228 w 22334444"/>
              <a:gd name="connsiteY19" fmla="*/ 2674323 h 13802659"/>
              <a:gd name="connsiteX20" fmla="*/ 13720253 w 22334444"/>
              <a:gd name="connsiteY20" fmla="*/ 2189833 h 13802659"/>
              <a:gd name="connsiteX21" fmla="*/ 12708194 w 22334444"/>
              <a:gd name="connsiteY21" fmla="*/ 1497227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2708194 w 22334444"/>
              <a:gd name="connsiteY25" fmla="*/ 1497227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36" fmla="*/ 14086039 w 22334444"/>
              <a:gd name="connsiteY36" fmla="*/ 472411 h 13802659"/>
              <a:gd name="connsiteX37" fmla="*/ 7029230 w 22334444"/>
              <a:gd name="connsiteY37" fmla="*/ 11945601 h 13802659"/>
              <a:gd name="connsiteX38" fmla="*/ 6730183 w 22334444"/>
              <a:gd name="connsiteY38" fmla="*/ 11438216 h 13802659"/>
              <a:gd name="connsiteX39" fmla="*/ 13127391 w 22334444"/>
              <a:gd name="connsiteY39" fmla="*/ 1037424 h 13802659"/>
              <a:gd name="connsiteX40" fmla="*/ 14086039 w 22334444"/>
              <a:gd name="connsiteY40" fmla="*/ 472411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3720253 w 22334444"/>
              <a:gd name="connsiteY16" fmla="*/ 2189833 h 13802659"/>
              <a:gd name="connsiteX17" fmla="*/ 8095558 w 22334444"/>
              <a:gd name="connsiteY17" fmla="*/ 11339455 h 13802659"/>
              <a:gd name="connsiteX18" fmla="*/ 7838987 w 22334444"/>
              <a:gd name="connsiteY18" fmla="*/ 10904134 h 13802659"/>
              <a:gd name="connsiteX19" fmla="*/ 12898228 w 22334444"/>
              <a:gd name="connsiteY19" fmla="*/ 2674323 h 13802659"/>
              <a:gd name="connsiteX20" fmla="*/ 13720253 w 22334444"/>
              <a:gd name="connsiteY20" fmla="*/ 2189833 h 13802659"/>
              <a:gd name="connsiteX21" fmla="*/ 12708194 w 22334444"/>
              <a:gd name="connsiteY21" fmla="*/ 1497227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2708194 w 22334444"/>
              <a:gd name="connsiteY25" fmla="*/ 1497227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36" fmla="*/ 14149101 w 22334444"/>
              <a:gd name="connsiteY36" fmla="*/ 1103031 h 13802659"/>
              <a:gd name="connsiteX37" fmla="*/ 7029230 w 22334444"/>
              <a:gd name="connsiteY37" fmla="*/ 11945601 h 13802659"/>
              <a:gd name="connsiteX38" fmla="*/ 6730183 w 22334444"/>
              <a:gd name="connsiteY38" fmla="*/ 11438216 h 13802659"/>
              <a:gd name="connsiteX39" fmla="*/ 13127391 w 22334444"/>
              <a:gd name="connsiteY39" fmla="*/ 1037424 h 13802659"/>
              <a:gd name="connsiteX40" fmla="*/ 14149101 w 22334444"/>
              <a:gd name="connsiteY40" fmla="*/ 1103031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3720253 w 22334444"/>
              <a:gd name="connsiteY16" fmla="*/ 2189833 h 13802659"/>
              <a:gd name="connsiteX17" fmla="*/ 8095558 w 22334444"/>
              <a:gd name="connsiteY17" fmla="*/ 11339455 h 13802659"/>
              <a:gd name="connsiteX18" fmla="*/ 7838987 w 22334444"/>
              <a:gd name="connsiteY18" fmla="*/ 10904134 h 13802659"/>
              <a:gd name="connsiteX19" fmla="*/ 12898228 w 22334444"/>
              <a:gd name="connsiteY19" fmla="*/ 2674323 h 13802659"/>
              <a:gd name="connsiteX20" fmla="*/ 13720253 w 22334444"/>
              <a:gd name="connsiteY20" fmla="*/ 2189833 h 13802659"/>
              <a:gd name="connsiteX21" fmla="*/ 12708194 w 22334444"/>
              <a:gd name="connsiteY21" fmla="*/ 1497227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2708194 w 22334444"/>
              <a:gd name="connsiteY25" fmla="*/ 1497227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36" fmla="*/ 13127391 w 22334444"/>
              <a:gd name="connsiteY36" fmla="*/ 1037424 h 13802659"/>
              <a:gd name="connsiteX37" fmla="*/ 7029230 w 22334444"/>
              <a:gd name="connsiteY37" fmla="*/ 11945601 h 13802659"/>
              <a:gd name="connsiteX38" fmla="*/ 6730183 w 22334444"/>
              <a:gd name="connsiteY38" fmla="*/ 11438216 h 13802659"/>
              <a:gd name="connsiteX39" fmla="*/ 13127391 w 22334444"/>
              <a:gd name="connsiteY39" fmla="*/ 1037424 h 13802659"/>
              <a:gd name="connsiteX0" fmla="*/ 16875544 w 22334444"/>
              <a:gd name="connsiteY0" fmla="*/ 14962 h 13805759"/>
              <a:gd name="connsiteX1" fmla="*/ 19014473 w 22334444"/>
              <a:gd name="connsiteY1" fmla="*/ 18311 h 13805759"/>
              <a:gd name="connsiteX2" fmla="*/ 7687842 w 22334444"/>
              <a:gd name="connsiteY2" fmla="*/ 13705053 h 13805759"/>
              <a:gd name="connsiteX3" fmla="*/ 6296155 w 22334444"/>
              <a:gd name="connsiteY3" fmla="*/ 13805759 h 13805759"/>
              <a:gd name="connsiteX4" fmla="*/ 14035534 w 22334444"/>
              <a:gd name="connsiteY4" fmla="*/ 3841742 h 13805759"/>
              <a:gd name="connsiteX5" fmla="*/ 16875544 w 22334444"/>
              <a:gd name="connsiteY5" fmla="*/ 14962 h 13805759"/>
              <a:gd name="connsiteX6" fmla="*/ 11316797 w 22334444"/>
              <a:gd name="connsiteY6" fmla="*/ 2521182 h 13805759"/>
              <a:gd name="connsiteX7" fmla="*/ 5692103 w 22334444"/>
              <a:gd name="connsiteY7" fmla="*/ 11670805 h 13805759"/>
              <a:gd name="connsiteX8" fmla="*/ 5435530 w 22334444"/>
              <a:gd name="connsiteY8" fmla="*/ 11235484 h 13805759"/>
              <a:gd name="connsiteX9" fmla="*/ 10494774 w 22334444"/>
              <a:gd name="connsiteY9" fmla="*/ 3005672 h 13805759"/>
              <a:gd name="connsiteX10" fmla="*/ 11316797 w 22334444"/>
              <a:gd name="connsiteY10" fmla="*/ 2521182 h 13805759"/>
              <a:gd name="connsiteX11" fmla="*/ 22334444 w 22334444"/>
              <a:gd name="connsiteY11" fmla="*/ 3100 h 13805759"/>
              <a:gd name="connsiteX12" fmla="*/ 10390325 w 22334444"/>
              <a:gd name="connsiteY12" fmla="*/ 13746523 h 13805759"/>
              <a:gd name="connsiteX13" fmla="*/ 8230948 w 22334444"/>
              <a:gd name="connsiteY13" fmla="*/ 13743635 h 13805759"/>
              <a:gd name="connsiteX14" fmla="*/ 19767715 w 22334444"/>
              <a:gd name="connsiteY14" fmla="*/ 63618 h 13805759"/>
              <a:gd name="connsiteX15" fmla="*/ 22334444 w 22334444"/>
              <a:gd name="connsiteY15" fmla="*/ 3100 h 13805759"/>
              <a:gd name="connsiteX16" fmla="*/ 13720253 w 22334444"/>
              <a:gd name="connsiteY16" fmla="*/ 2192933 h 13805759"/>
              <a:gd name="connsiteX17" fmla="*/ 8095558 w 22334444"/>
              <a:gd name="connsiteY17" fmla="*/ 11342555 h 13805759"/>
              <a:gd name="connsiteX18" fmla="*/ 7838987 w 22334444"/>
              <a:gd name="connsiteY18" fmla="*/ 10907234 h 13805759"/>
              <a:gd name="connsiteX19" fmla="*/ 12898228 w 22334444"/>
              <a:gd name="connsiteY19" fmla="*/ 2677423 h 13805759"/>
              <a:gd name="connsiteX20" fmla="*/ 13720253 w 22334444"/>
              <a:gd name="connsiteY20" fmla="*/ 2192933 h 13805759"/>
              <a:gd name="connsiteX21" fmla="*/ 12708194 w 22334444"/>
              <a:gd name="connsiteY21" fmla="*/ 1500327 h 13805759"/>
              <a:gd name="connsiteX22" fmla="*/ 6092818 w 22334444"/>
              <a:gd name="connsiteY22" fmla="*/ 12185242 h 13805759"/>
              <a:gd name="connsiteX23" fmla="*/ 5352338 w 22334444"/>
              <a:gd name="connsiteY23" fmla="*/ 12466133 h 13805759"/>
              <a:gd name="connsiteX24" fmla="*/ 11749547 w 22334444"/>
              <a:gd name="connsiteY24" fmla="*/ 2065341 h 13805759"/>
              <a:gd name="connsiteX25" fmla="*/ 12708194 w 22334444"/>
              <a:gd name="connsiteY25" fmla="*/ 1500327 h 13805759"/>
              <a:gd name="connsiteX26" fmla="*/ 11377670 w 22334444"/>
              <a:gd name="connsiteY26" fmla="*/ 1262272 h 13805759"/>
              <a:gd name="connsiteX27" fmla="*/ 5752978 w 22334444"/>
              <a:gd name="connsiteY27" fmla="*/ 10411895 h 13805759"/>
              <a:gd name="connsiteX28" fmla="*/ 5496404 w 22334444"/>
              <a:gd name="connsiteY28" fmla="*/ 9976573 h 13805759"/>
              <a:gd name="connsiteX29" fmla="*/ 10555646 w 22334444"/>
              <a:gd name="connsiteY29" fmla="*/ 1746762 h 13805759"/>
              <a:gd name="connsiteX30" fmla="*/ 11377670 w 22334444"/>
              <a:gd name="connsiteY30" fmla="*/ 1262272 h 13805759"/>
              <a:gd name="connsiteX31" fmla="*/ 11239121 w 22334444"/>
              <a:gd name="connsiteY31" fmla="*/ 33640 h 13805759"/>
              <a:gd name="connsiteX32" fmla="*/ 87135 w 22334444"/>
              <a:gd name="connsiteY32" fmla="*/ 37849 h 13805759"/>
              <a:gd name="connsiteX33" fmla="*/ 0 w 22334444"/>
              <a:gd name="connsiteY33" fmla="*/ 13776238 h 13805759"/>
              <a:gd name="connsiteX34" fmla="*/ 2528044 w 22334444"/>
              <a:gd name="connsiteY34" fmla="*/ 13745626 h 13805759"/>
              <a:gd name="connsiteX35" fmla="*/ 11239121 w 22334444"/>
              <a:gd name="connsiteY35" fmla="*/ 33640 h 13805759"/>
              <a:gd name="connsiteX36" fmla="*/ 15649874 w 22334444"/>
              <a:gd name="connsiteY36" fmla="*/ 0 h 13805759"/>
              <a:gd name="connsiteX37" fmla="*/ 7029230 w 22334444"/>
              <a:gd name="connsiteY37" fmla="*/ 11948701 h 13805759"/>
              <a:gd name="connsiteX38" fmla="*/ 6730183 w 22334444"/>
              <a:gd name="connsiteY38" fmla="*/ 11441316 h 13805759"/>
              <a:gd name="connsiteX39" fmla="*/ 15649874 w 22334444"/>
              <a:gd name="connsiteY39" fmla="*/ 0 h 138057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3720253 w 22334444"/>
              <a:gd name="connsiteY16" fmla="*/ 2189833 h 13802659"/>
              <a:gd name="connsiteX17" fmla="*/ 8095558 w 22334444"/>
              <a:gd name="connsiteY17" fmla="*/ 11339455 h 13802659"/>
              <a:gd name="connsiteX18" fmla="*/ 7838987 w 22334444"/>
              <a:gd name="connsiteY18" fmla="*/ 10904134 h 13802659"/>
              <a:gd name="connsiteX19" fmla="*/ 12898228 w 22334444"/>
              <a:gd name="connsiteY19" fmla="*/ 2674323 h 13802659"/>
              <a:gd name="connsiteX20" fmla="*/ 13720253 w 22334444"/>
              <a:gd name="connsiteY20" fmla="*/ 2189833 h 13802659"/>
              <a:gd name="connsiteX21" fmla="*/ 12708194 w 22334444"/>
              <a:gd name="connsiteY21" fmla="*/ 1497227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2708194 w 22334444"/>
              <a:gd name="connsiteY25" fmla="*/ 1497227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36" fmla="*/ 6730183 w 22334444"/>
              <a:gd name="connsiteY36" fmla="*/ 11438216 h 13802659"/>
              <a:gd name="connsiteX37" fmla="*/ 7029230 w 22334444"/>
              <a:gd name="connsiteY37" fmla="*/ 11945601 h 13802659"/>
              <a:gd name="connsiteX38" fmla="*/ 6730183 w 22334444"/>
              <a:gd name="connsiteY38" fmla="*/ 11438216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3720253 w 22334444"/>
              <a:gd name="connsiteY16" fmla="*/ 2189833 h 13802659"/>
              <a:gd name="connsiteX17" fmla="*/ 8095558 w 22334444"/>
              <a:gd name="connsiteY17" fmla="*/ 11339455 h 13802659"/>
              <a:gd name="connsiteX18" fmla="*/ 7838987 w 22334444"/>
              <a:gd name="connsiteY18" fmla="*/ 10904134 h 13802659"/>
              <a:gd name="connsiteX19" fmla="*/ 12898228 w 22334444"/>
              <a:gd name="connsiteY19" fmla="*/ 2674323 h 13802659"/>
              <a:gd name="connsiteX20" fmla="*/ 13720253 w 22334444"/>
              <a:gd name="connsiteY20" fmla="*/ 2189833 h 13802659"/>
              <a:gd name="connsiteX21" fmla="*/ 12708194 w 22334444"/>
              <a:gd name="connsiteY21" fmla="*/ 1497227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2708194 w 22334444"/>
              <a:gd name="connsiteY25" fmla="*/ 1497227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0" fmla="*/ 16875544 w 22334444"/>
              <a:gd name="connsiteY0" fmla="*/ 11862 h 13804989"/>
              <a:gd name="connsiteX1" fmla="*/ 19014473 w 22334444"/>
              <a:gd name="connsiteY1" fmla="*/ 15211 h 13804989"/>
              <a:gd name="connsiteX2" fmla="*/ 7687842 w 22334444"/>
              <a:gd name="connsiteY2" fmla="*/ 13701953 h 13804989"/>
              <a:gd name="connsiteX3" fmla="*/ 6296155 w 22334444"/>
              <a:gd name="connsiteY3" fmla="*/ 13802659 h 13804989"/>
              <a:gd name="connsiteX4" fmla="*/ 14035534 w 22334444"/>
              <a:gd name="connsiteY4" fmla="*/ 3838642 h 13804989"/>
              <a:gd name="connsiteX5" fmla="*/ 16875544 w 22334444"/>
              <a:gd name="connsiteY5" fmla="*/ 11862 h 13804989"/>
              <a:gd name="connsiteX6" fmla="*/ 11316797 w 22334444"/>
              <a:gd name="connsiteY6" fmla="*/ 2518082 h 13804989"/>
              <a:gd name="connsiteX7" fmla="*/ 5692103 w 22334444"/>
              <a:gd name="connsiteY7" fmla="*/ 11667705 h 13804989"/>
              <a:gd name="connsiteX8" fmla="*/ 5435530 w 22334444"/>
              <a:gd name="connsiteY8" fmla="*/ 11232384 h 13804989"/>
              <a:gd name="connsiteX9" fmla="*/ 10494774 w 22334444"/>
              <a:gd name="connsiteY9" fmla="*/ 3002572 h 13804989"/>
              <a:gd name="connsiteX10" fmla="*/ 11316797 w 22334444"/>
              <a:gd name="connsiteY10" fmla="*/ 2518082 h 13804989"/>
              <a:gd name="connsiteX11" fmla="*/ 22334444 w 22334444"/>
              <a:gd name="connsiteY11" fmla="*/ 0 h 13804989"/>
              <a:gd name="connsiteX12" fmla="*/ 10390325 w 22334444"/>
              <a:gd name="connsiteY12" fmla="*/ 13743423 h 13804989"/>
              <a:gd name="connsiteX13" fmla="*/ 8230948 w 22334444"/>
              <a:gd name="connsiteY13" fmla="*/ 13740535 h 13804989"/>
              <a:gd name="connsiteX14" fmla="*/ 19767715 w 22334444"/>
              <a:gd name="connsiteY14" fmla="*/ 60518 h 13804989"/>
              <a:gd name="connsiteX15" fmla="*/ 22334444 w 22334444"/>
              <a:gd name="connsiteY15" fmla="*/ 0 h 13804989"/>
              <a:gd name="connsiteX16" fmla="*/ 13720253 w 22334444"/>
              <a:gd name="connsiteY16" fmla="*/ 2189833 h 13804989"/>
              <a:gd name="connsiteX17" fmla="*/ 8095558 w 22334444"/>
              <a:gd name="connsiteY17" fmla="*/ 11339455 h 13804989"/>
              <a:gd name="connsiteX18" fmla="*/ 5095787 w 22334444"/>
              <a:gd name="connsiteY18" fmla="*/ 13804989 h 13804989"/>
              <a:gd name="connsiteX19" fmla="*/ 12898228 w 22334444"/>
              <a:gd name="connsiteY19" fmla="*/ 2674323 h 13804989"/>
              <a:gd name="connsiteX20" fmla="*/ 13720253 w 22334444"/>
              <a:gd name="connsiteY20" fmla="*/ 2189833 h 13804989"/>
              <a:gd name="connsiteX21" fmla="*/ 12708194 w 22334444"/>
              <a:gd name="connsiteY21" fmla="*/ 1497227 h 13804989"/>
              <a:gd name="connsiteX22" fmla="*/ 6092818 w 22334444"/>
              <a:gd name="connsiteY22" fmla="*/ 12182142 h 13804989"/>
              <a:gd name="connsiteX23" fmla="*/ 5352338 w 22334444"/>
              <a:gd name="connsiteY23" fmla="*/ 12463033 h 13804989"/>
              <a:gd name="connsiteX24" fmla="*/ 11749547 w 22334444"/>
              <a:gd name="connsiteY24" fmla="*/ 2062241 h 13804989"/>
              <a:gd name="connsiteX25" fmla="*/ 12708194 w 22334444"/>
              <a:gd name="connsiteY25" fmla="*/ 1497227 h 13804989"/>
              <a:gd name="connsiteX26" fmla="*/ 11377670 w 22334444"/>
              <a:gd name="connsiteY26" fmla="*/ 1259172 h 13804989"/>
              <a:gd name="connsiteX27" fmla="*/ 5752978 w 22334444"/>
              <a:gd name="connsiteY27" fmla="*/ 10408795 h 13804989"/>
              <a:gd name="connsiteX28" fmla="*/ 5496404 w 22334444"/>
              <a:gd name="connsiteY28" fmla="*/ 9973473 h 13804989"/>
              <a:gd name="connsiteX29" fmla="*/ 10555646 w 22334444"/>
              <a:gd name="connsiteY29" fmla="*/ 1743662 h 13804989"/>
              <a:gd name="connsiteX30" fmla="*/ 11377670 w 22334444"/>
              <a:gd name="connsiteY30" fmla="*/ 1259172 h 13804989"/>
              <a:gd name="connsiteX31" fmla="*/ 11239121 w 22334444"/>
              <a:gd name="connsiteY31" fmla="*/ 30540 h 13804989"/>
              <a:gd name="connsiteX32" fmla="*/ 87135 w 22334444"/>
              <a:gd name="connsiteY32" fmla="*/ 34749 h 13804989"/>
              <a:gd name="connsiteX33" fmla="*/ 0 w 22334444"/>
              <a:gd name="connsiteY33" fmla="*/ 13773138 h 13804989"/>
              <a:gd name="connsiteX34" fmla="*/ 2528044 w 22334444"/>
              <a:gd name="connsiteY34" fmla="*/ 13742526 h 13804989"/>
              <a:gd name="connsiteX35" fmla="*/ 11239121 w 22334444"/>
              <a:gd name="connsiteY35" fmla="*/ 30540 h 13804989"/>
              <a:gd name="connsiteX0" fmla="*/ 16875544 w 22334444"/>
              <a:gd name="connsiteY0" fmla="*/ 11862 h 13804989"/>
              <a:gd name="connsiteX1" fmla="*/ 19014473 w 22334444"/>
              <a:gd name="connsiteY1" fmla="*/ 15211 h 13804989"/>
              <a:gd name="connsiteX2" fmla="*/ 7687842 w 22334444"/>
              <a:gd name="connsiteY2" fmla="*/ 13701953 h 13804989"/>
              <a:gd name="connsiteX3" fmla="*/ 6296155 w 22334444"/>
              <a:gd name="connsiteY3" fmla="*/ 13802659 h 13804989"/>
              <a:gd name="connsiteX4" fmla="*/ 14035534 w 22334444"/>
              <a:gd name="connsiteY4" fmla="*/ 3838642 h 13804989"/>
              <a:gd name="connsiteX5" fmla="*/ 16875544 w 22334444"/>
              <a:gd name="connsiteY5" fmla="*/ 11862 h 13804989"/>
              <a:gd name="connsiteX6" fmla="*/ 11316797 w 22334444"/>
              <a:gd name="connsiteY6" fmla="*/ 2518082 h 13804989"/>
              <a:gd name="connsiteX7" fmla="*/ 5692103 w 22334444"/>
              <a:gd name="connsiteY7" fmla="*/ 11667705 h 13804989"/>
              <a:gd name="connsiteX8" fmla="*/ 5435530 w 22334444"/>
              <a:gd name="connsiteY8" fmla="*/ 11232384 h 13804989"/>
              <a:gd name="connsiteX9" fmla="*/ 10494774 w 22334444"/>
              <a:gd name="connsiteY9" fmla="*/ 3002572 h 13804989"/>
              <a:gd name="connsiteX10" fmla="*/ 11316797 w 22334444"/>
              <a:gd name="connsiteY10" fmla="*/ 2518082 h 13804989"/>
              <a:gd name="connsiteX11" fmla="*/ 22334444 w 22334444"/>
              <a:gd name="connsiteY11" fmla="*/ 0 h 13804989"/>
              <a:gd name="connsiteX12" fmla="*/ 10390325 w 22334444"/>
              <a:gd name="connsiteY12" fmla="*/ 13743423 h 13804989"/>
              <a:gd name="connsiteX13" fmla="*/ 8230948 w 22334444"/>
              <a:gd name="connsiteY13" fmla="*/ 13740535 h 13804989"/>
              <a:gd name="connsiteX14" fmla="*/ 19767715 w 22334444"/>
              <a:gd name="connsiteY14" fmla="*/ 60518 h 13804989"/>
              <a:gd name="connsiteX15" fmla="*/ 22334444 w 22334444"/>
              <a:gd name="connsiteY15" fmla="*/ 0 h 13804989"/>
              <a:gd name="connsiteX16" fmla="*/ 13720253 w 22334444"/>
              <a:gd name="connsiteY16" fmla="*/ 2189833 h 13804989"/>
              <a:gd name="connsiteX17" fmla="*/ 5919916 w 22334444"/>
              <a:gd name="connsiteY17" fmla="*/ 13704283 h 13804989"/>
              <a:gd name="connsiteX18" fmla="*/ 5095787 w 22334444"/>
              <a:gd name="connsiteY18" fmla="*/ 13804989 h 13804989"/>
              <a:gd name="connsiteX19" fmla="*/ 12898228 w 22334444"/>
              <a:gd name="connsiteY19" fmla="*/ 2674323 h 13804989"/>
              <a:gd name="connsiteX20" fmla="*/ 13720253 w 22334444"/>
              <a:gd name="connsiteY20" fmla="*/ 2189833 h 13804989"/>
              <a:gd name="connsiteX21" fmla="*/ 12708194 w 22334444"/>
              <a:gd name="connsiteY21" fmla="*/ 1497227 h 13804989"/>
              <a:gd name="connsiteX22" fmla="*/ 6092818 w 22334444"/>
              <a:gd name="connsiteY22" fmla="*/ 12182142 h 13804989"/>
              <a:gd name="connsiteX23" fmla="*/ 5352338 w 22334444"/>
              <a:gd name="connsiteY23" fmla="*/ 12463033 h 13804989"/>
              <a:gd name="connsiteX24" fmla="*/ 11749547 w 22334444"/>
              <a:gd name="connsiteY24" fmla="*/ 2062241 h 13804989"/>
              <a:gd name="connsiteX25" fmla="*/ 12708194 w 22334444"/>
              <a:gd name="connsiteY25" fmla="*/ 1497227 h 13804989"/>
              <a:gd name="connsiteX26" fmla="*/ 11377670 w 22334444"/>
              <a:gd name="connsiteY26" fmla="*/ 1259172 h 13804989"/>
              <a:gd name="connsiteX27" fmla="*/ 5752978 w 22334444"/>
              <a:gd name="connsiteY27" fmla="*/ 10408795 h 13804989"/>
              <a:gd name="connsiteX28" fmla="*/ 5496404 w 22334444"/>
              <a:gd name="connsiteY28" fmla="*/ 9973473 h 13804989"/>
              <a:gd name="connsiteX29" fmla="*/ 10555646 w 22334444"/>
              <a:gd name="connsiteY29" fmla="*/ 1743662 h 13804989"/>
              <a:gd name="connsiteX30" fmla="*/ 11377670 w 22334444"/>
              <a:gd name="connsiteY30" fmla="*/ 1259172 h 13804989"/>
              <a:gd name="connsiteX31" fmla="*/ 11239121 w 22334444"/>
              <a:gd name="connsiteY31" fmla="*/ 30540 h 13804989"/>
              <a:gd name="connsiteX32" fmla="*/ 87135 w 22334444"/>
              <a:gd name="connsiteY32" fmla="*/ 34749 h 13804989"/>
              <a:gd name="connsiteX33" fmla="*/ 0 w 22334444"/>
              <a:gd name="connsiteY33" fmla="*/ 13773138 h 13804989"/>
              <a:gd name="connsiteX34" fmla="*/ 2528044 w 22334444"/>
              <a:gd name="connsiteY34" fmla="*/ 13742526 h 13804989"/>
              <a:gd name="connsiteX35" fmla="*/ 11239121 w 22334444"/>
              <a:gd name="connsiteY35" fmla="*/ 30540 h 1380498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3720253 w 22334444"/>
              <a:gd name="connsiteY16" fmla="*/ 2189833 h 13802659"/>
              <a:gd name="connsiteX17" fmla="*/ 5919916 w 22334444"/>
              <a:gd name="connsiteY17" fmla="*/ 13704283 h 13802659"/>
              <a:gd name="connsiteX18" fmla="*/ 5095787 w 22334444"/>
              <a:gd name="connsiteY18" fmla="*/ 13773458 h 13802659"/>
              <a:gd name="connsiteX19" fmla="*/ 12898228 w 22334444"/>
              <a:gd name="connsiteY19" fmla="*/ 2674323 h 13802659"/>
              <a:gd name="connsiteX20" fmla="*/ 13720253 w 22334444"/>
              <a:gd name="connsiteY20" fmla="*/ 2189833 h 13802659"/>
              <a:gd name="connsiteX21" fmla="*/ 12708194 w 22334444"/>
              <a:gd name="connsiteY21" fmla="*/ 1497227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2708194 w 22334444"/>
              <a:gd name="connsiteY25" fmla="*/ 1497227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6085081 w 22334444"/>
              <a:gd name="connsiteY16" fmla="*/ 77254 h 13802659"/>
              <a:gd name="connsiteX17" fmla="*/ 5919916 w 22334444"/>
              <a:gd name="connsiteY17" fmla="*/ 13704283 h 13802659"/>
              <a:gd name="connsiteX18" fmla="*/ 5095787 w 22334444"/>
              <a:gd name="connsiteY18" fmla="*/ 13773458 h 13802659"/>
              <a:gd name="connsiteX19" fmla="*/ 12898228 w 22334444"/>
              <a:gd name="connsiteY19" fmla="*/ 2674323 h 13802659"/>
              <a:gd name="connsiteX20" fmla="*/ 16085081 w 22334444"/>
              <a:gd name="connsiteY20" fmla="*/ 77254 h 13802659"/>
              <a:gd name="connsiteX21" fmla="*/ 12708194 w 22334444"/>
              <a:gd name="connsiteY21" fmla="*/ 1497227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2708194 w 22334444"/>
              <a:gd name="connsiteY25" fmla="*/ 1497227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6085081 w 22334444"/>
              <a:gd name="connsiteY16" fmla="*/ 77254 h 13802659"/>
              <a:gd name="connsiteX17" fmla="*/ 5919916 w 22334444"/>
              <a:gd name="connsiteY17" fmla="*/ 13704283 h 13802659"/>
              <a:gd name="connsiteX18" fmla="*/ 5095787 w 22334444"/>
              <a:gd name="connsiteY18" fmla="*/ 13773458 h 13802659"/>
              <a:gd name="connsiteX19" fmla="*/ 14443249 w 22334444"/>
              <a:gd name="connsiteY19" fmla="*/ 57247 h 13802659"/>
              <a:gd name="connsiteX20" fmla="*/ 16085081 w 22334444"/>
              <a:gd name="connsiteY20" fmla="*/ 77254 h 13802659"/>
              <a:gd name="connsiteX21" fmla="*/ 12708194 w 22334444"/>
              <a:gd name="connsiteY21" fmla="*/ 1497227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2708194 w 22334444"/>
              <a:gd name="connsiteY25" fmla="*/ 1497227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6085081 w 22334444"/>
              <a:gd name="connsiteY16" fmla="*/ 77254 h 13802659"/>
              <a:gd name="connsiteX17" fmla="*/ 5919916 w 22334444"/>
              <a:gd name="connsiteY17" fmla="*/ 13704283 h 13802659"/>
              <a:gd name="connsiteX18" fmla="*/ 5095787 w 22334444"/>
              <a:gd name="connsiteY18" fmla="*/ 13773458 h 13802659"/>
              <a:gd name="connsiteX19" fmla="*/ 14443249 w 22334444"/>
              <a:gd name="connsiteY19" fmla="*/ 57247 h 13802659"/>
              <a:gd name="connsiteX20" fmla="*/ 16085081 w 22334444"/>
              <a:gd name="connsiteY20" fmla="*/ 77254 h 13802659"/>
              <a:gd name="connsiteX21" fmla="*/ 13843311 w 22334444"/>
              <a:gd name="connsiteY21" fmla="*/ 78330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1749547 w 22334444"/>
              <a:gd name="connsiteY24" fmla="*/ 2062241 h 13802659"/>
              <a:gd name="connsiteX25" fmla="*/ 13843311 w 22334444"/>
              <a:gd name="connsiteY25" fmla="*/ 78330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1316797 w 22334444"/>
              <a:gd name="connsiteY6" fmla="*/ 251808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11316797 w 22334444"/>
              <a:gd name="connsiteY10" fmla="*/ 2518082 h 13802659"/>
              <a:gd name="connsiteX11" fmla="*/ 22334444 w 22334444"/>
              <a:gd name="connsiteY11" fmla="*/ 0 h 13802659"/>
              <a:gd name="connsiteX12" fmla="*/ 10390325 w 22334444"/>
              <a:gd name="connsiteY12" fmla="*/ 13743423 h 13802659"/>
              <a:gd name="connsiteX13" fmla="*/ 8230948 w 22334444"/>
              <a:gd name="connsiteY13" fmla="*/ 13740535 h 13802659"/>
              <a:gd name="connsiteX14" fmla="*/ 19767715 w 22334444"/>
              <a:gd name="connsiteY14" fmla="*/ 60518 h 13802659"/>
              <a:gd name="connsiteX15" fmla="*/ 22334444 w 22334444"/>
              <a:gd name="connsiteY15" fmla="*/ 0 h 13802659"/>
              <a:gd name="connsiteX16" fmla="*/ 16085081 w 22334444"/>
              <a:gd name="connsiteY16" fmla="*/ 77254 h 13802659"/>
              <a:gd name="connsiteX17" fmla="*/ 5919916 w 22334444"/>
              <a:gd name="connsiteY17" fmla="*/ 13704283 h 13802659"/>
              <a:gd name="connsiteX18" fmla="*/ 5095787 w 22334444"/>
              <a:gd name="connsiteY18" fmla="*/ 13773458 h 13802659"/>
              <a:gd name="connsiteX19" fmla="*/ 14443249 w 22334444"/>
              <a:gd name="connsiteY19" fmla="*/ 57247 h 13802659"/>
              <a:gd name="connsiteX20" fmla="*/ 16085081 w 22334444"/>
              <a:gd name="connsiteY20" fmla="*/ 77254 h 13802659"/>
              <a:gd name="connsiteX21" fmla="*/ 13843311 w 22334444"/>
              <a:gd name="connsiteY21" fmla="*/ 78330 h 13802659"/>
              <a:gd name="connsiteX22" fmla="*/ 6092818 w 22334444"/>
              <a:gd name="connsiteY22" fmla="*/ 12182142 h 13802659"/>
              <a:gd name="connsiteX23" fmla="*/ 5352338 w 22334444"/>
              <a:gd name="connsiteY23" fmla="*/ 12463033 h 13802659"/>
              <a:gd name="connsiteX24" fmla="*/ 12632416 w 22334444"/>
              <a:gd name="connsiteY24" fmla="*/ 12724 h 13802659"/>
              <a:gd name="connsiteX25" fmla="*/ 13843311 w 22334444"/>
              <a:gd name="connsiteY25" fmla="*/ 78330 h 13802659"/>
              <a:gd name="connsiteX26" fmla="*/ 11377670 w 22334444"/>
              <a:gd name="connsiteY26" fmla="*/ 1259172 h 13802659"/>
              <a:gd name="connsiteX27" fmla="*/ 5752978 w 22334444"/>
              <a:gd name="connsiteY27" fmla="*/ 10408795 h 13802659"/>
              <a:gd name="connsiteX28" fmla="*/ 5496404 w 22334444"/>
              <a:gd name="connsiteY28" fmla="*/ 9973473 h 13802659"/>
              <a:gd name="connsiteX29" fmla="*/ 10555646 w 22334444"/>
              <a:gd name="connsiteY29" fmla="*/ 1743662 h 13802659"/>
              <a:gd name="connsiteX30" fmla="*/ 11377670 w 22334444"/>
              <a:gd name="connsiteY30" fmla="*/ 1259172 h 13802659"/>
              <a:gd name="connsiteX31" fmla="*/ 11239121 w 22334444"/>
              <a:gd name="connsiteY31" fmla="*/ 30540 h 13802659"/>
              <a:gd name="connsiteX32" fmla="*/ 87135 w 22334444"/>
              <a:gd name="connsiteY32" fmla="*/ 34749 h 13802659"/>
              <a:gd name="connsiteX33" fmla="*/ 0 w 22334444"/>
              <a:gd name="connsiteY33" fmla="*/ 13773138 h 13802659"/>
              <a:gd name="connsiteX34" fmla="*/ 2528044 w 22334444"/>
              <a:gd name="connsiteY34" fmla="*/ 13742526 h 13802659"/>
              <a:gd name="connsiteX35" fmla="*/ 11239121 w 22334444"/>
              <a:gd name="connsiteY35" fmla="*/ 30540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10494774 w 22334444"/>
              <a:gd name="connsiteY6" fmla="*/ 3002572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10494774 w 22334444"/>
              <a:gd name="connsiteY9" fmla="*/ 3002572 h 13802659"/>
              <a:gd name="connsiteX10" fmla="*/ 22334444 w 22334444"/>
              <a:gd name="connsiteY10" fmla="*/ 0 h 13802659"/>
              <a:gd name="connsiteX11" fmla="*/ 10390325 w 22334444"/>
              <a:gd name="connsiteY11" fmla="*/ 13743423 h 13802659"/>
              <a:gd name="connsiteX12" fmla="*/ 8230948 w 22334444"/>
              <a:gd name="connsiteY12" fmla="*/ 13740535 h 13802659"/>
              <a:gd name="connsiteX13" fmla="*/ 19767715 w 22334444"/>
              <a:gd name="connsiteY13" fmla="*/ 60518 h 13802659"/>
              <a:gd name="connsiteX14" fmla="*/ 22334444 w 22334444"/>
              <a:gd name="connsiteY14" fmla="*/ 0 h 13802659"/>
              <a:gd name="connsiteX15" fmla="*/ 16085081 w 22334444"/>
              <a:gd name="connsiteY15" fmla="*/ 77254 h 13802659"/>
              <a:gd name="connsiteX16" fmla="*/ 5919916 w 22334444"/>
              <a:gd name="connsiteY16" fmla="*/ 13704283 h 13802659"/>
              <a:gd name="connsiteX17" fmla="*/ 5095787 w 22334444"/>
              <a:gd name="connsiteY17" fmla="*/ 13773458 h 13802659"/>
              <a:gd name="connsiteX18" fmla="*/ 14443249 w 22334444"/>
              <a:gd name="connsiteY18" fmla="*/ 57247 h 13802659"/>
              <a:gd name="connsiteX19" fmla="*/ 16085081 w 22334444"/>
              <a:gd name="connsiteY19" fmla="*/ 77254 h 13802659"/>
              <a:gd name="connsiteX20" fmla="*/ 13843311 w 22334444"/>
              <a:gd name="connsiteY20" fmla="*/ 78330 h 13802659"/>
              <a:gd name="connsiteX21" fmla="*/ 6092818 w 22334444"/>
              <a:gd name="connsiteY21" fmla="*/ 12182142 h 13802659"/>
              <a:gd name="connsiteX22" fmla="*/ 5352338 w 22334444"/>
              <a:gd name="connsiteY22" fmla="*/ 12463033 h 13802659"/>
              <a:gd name="connsiteX23" fmla="*/ 12632416 w 22334444"/>
              <a:gd name="connsiteY23" fmla="*/ 12724 h 13802659"/>
              <a:gd name="connsiteX24" fmla="*/ 13843311 w 22334444"/>
              <a:gd name="connsiteY24" fmla="*/ 78330 h 13802659"/>
              <a:gd name="connsiteX25" fmla="*/ 11377670 w 22334444"/>
              <a:gd name="connsiteY25" fmla="*/ 1259172 h 13802659"/>
              <a:gd name="connsiteX26" fmla="*/ 5752978 w 22334444"/>
              <a:gd name="connsiteY26" fmla="*/ 10408795 h 13802659"/>
              <a:gd name="connsiteX27" fmla="*/ 5496404 w 22334444"/>
              <a:gd name="connsiteY27" fmla="*/ 9973473 h 13802659"/>
              <a:gd name="connsiteX28" fmla="*/ 10555646 w 22334444"/>
              <a:gd name="connsiteY28" fmla="*/ 1743662 h 13802659"/>
              <a:gd name="connsiteX29" fmla="*/ 11377670 w 22334444"/>
              <a:gd name="connsiteY29" fmla="*/ 1259172 h 13802659"/>
              <a:gd name="connsiteX30" fmla="*/ 11239121 w 22334444"/>
              <a:gd name="connsiteY30" fmla="*/ 30540 h 13802659"/>
              <a:gd name="connsiteX31" fmla="*/ 87135 w 22334444"/>
              <a:gd name="connsiteY31" fmla="*/ 34749 h 13802659"/>
              <a:gd name="connsiteX32" fmla="*/ 0 w 22334444"/>
              <a:gd name="connsiteY32" fmla="*/ 13773138 h 13802659"/>
              <a:gd name="connsiteX33" fmla="*/ 2528044 w 22334444"/>
              <a:gd name="connsiteY33" fmla="*/ 13742526 h 13802659"/>
              <a:gd name="connsiteX34" fmla="*/ 11239121 w 22334444"/>
              <a:gd name="connsiteY34" fmla="*/ 30540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5435530 w 22334444"/>
              <a:gd name="connsiteY6" fmla="*/ 11232384 h 13802659"/>
              <a:gd name="connsiteX7" fmla="*/ 5692103 w 22334444"/>
              <a:gd name="connsiteY7" fmla="*/ 11667705 h 13802659"/>
              <a:gd name="connsiteX8" fmla="*/ 5435530 w 22334444"/>
              <a:gd name="connsiteY8" fmla="*/ 11232384 h 13802659"/>
              <a:gd name="connsiteX9" fmla="*/ 22334444 w 22334444"/>
              <a:gd name="connsiteY9" fmla="*/ 0 h 13802659"/>
              <a:gd name="connsiteX10" fmla="*/ 10390325 w 22334444"/>
              <a:gd name="connsiteY10" fmla="*/ 13743423 h 13802659"/>
              <a:gd name="connsiteX11" fmla="*/ 8230948 w 22334444"/>
              <a:gd name="connsiteY11" fmla="*/ 13740535 h 13802659"/>
              <a:gd name="connsiteX12" fmla="*/ 19767715 w 22334444"/>
              <a:gd name="connsiteY12" fmla="*/ 60518 h 13802659"/>
              <a:gd name="connsiteX13" fmla="*/ 22334444 w 22334444"/>
              <a:gd name="connsiteY13" fmla="*/ 0 h 13802659"/>
              <a:gd name="connsiteX14" fmla="*/ 16085081 w 22334444"/>
              <a:gd name="connsiteY14" fmla="*/ 77254 h 13802659"/>
              <a:gd name="connsiteX15" fmla="*/ 5919916 w 22334444"/>
              <a:gd name="connsiteY15" fmla="*/ 13704283 h 13802659"/>
              <a:gd name="connsiteX16" fmla="*/ 5095787 w 22334444"/>
              <a:gd name="connsiteY16" fmla="*/ 13773458 h 13802659"/>
              <a:gd name="connsiteX17" fmla="*/ 14443249 w 22334444"/>
              <a:gd name="connsiteY17" fmla="*/ 57247 h 13802659"/>
              <a:gd name="connsiteX18" fmla="*/ 16085081 w 22334444"/>
              <a:gd name="connsiteY18" fmla="*/ 77254 h 13802659"/>
              <a:gd name="connsiteX19" fmla="*/ 13843311 w 22334444"/>
              <a:gd name="connsiteY19" fmla="*/ 78330 h 13802659"/>
              <a:gd name="connsiteX20" fmla="*/ 6092818 w 22334444"/>
              <a:gd name="connsiteY20" fmla="*/ 12182142 h 13802659"/>
              <a:gd name="connsiteX21" fmla="*/ 5352338 w 22334444"/>
              <a:gd name="connsiteY21" fmla="*/ 12463033 h 13802659"/>
              <a:gd name="connsiteX22" fmla="*/ 12632416 w 22334444"/>
              <a:gd name="connsiteY22" fmla="*/ 12724 h 13802659"/>
              <a:gd name="connsiteX23" fmla="*/ 13843311 w 22334444"/>
              <a:gd name="connsiteY23" fmla="*/ 78330 h 13802659"/>
              <a:gd name="connsiteX24" fmla="*/ 11377670 w 22334444"/>
              <a:gd name="connsiteY24" fmla="*/ 1259172 h 13802659"/>
              <a:gd name="connsiteX25" fmla="*/ 5752978 w 22334444"/>
              <a:gd name="connsiteY25" fmla="*/ 10408795 h 13802659"/>
              <a:gd name="connsiteX26" fmla="*/ 5496404 w 22334444"/>
              <a:gd name="connsiteY26" fmla="*/ 9973473 h 13802659"/>
              <a:gd name="connsiteX27" fmla="*/ 10555646 w 22334444"/>
              <a:gd name="connsiteY27" fmla="*/ 1743662 h 13802659"/>
              <a:gd name="connsiteX28" fmla="*/ 11377670 w 22334444"/>
              <a:gd name="connsiteY28" fmla="*/ 1259172 h 13802659"/>
              <a:gd name="connsiteX29" fmla="*/ 11239121 w 22334444"/>
              <a:gd name="connsiteY29" fmla="*/ 30540 h 13802659"/>
              <a:gd name="connsiteX30" fmla="*/ 87135 w 22334444"/>
              <a:gd name="connsiteY30" fmla="*/ 34749 h 13802659"/>
              <a:gd name="connsiteX31" fmla="*/ 0 w 22334444"/>
              <a:gd name="connsiteY31" fmla="*/ 13773138 h 13802659"/>
              <a:gd name="connsiteX32" fmla="*/ 2528044 w 22334444"/>
              <a:gd name="connsiteY32" fmla="*/ 13742526 h 13802659"/>
              <a:gd name="connsiteX33" fmla="*/ 11239121 w 22334444"/>
              <a:gd name="connsiteY33" fmla="*/ 30540 h 13802659"/>
              <a:gd name="connsiteX0" fmla="*/ 16875544 w 22334444"/>
              <a:gd name="connsiteY0" fmla="*/ 11862 h 13802659"/>
              <a:gd name="connsiteX1" fmla="*/ 19014473 w 22334444"/>
              <a:gd name="connsiteY1" fmla="*/ 15211 h 13802659"/>
              <a:gd name="connsiteX2" fmla="*/ 7687842 w 22334444"/>
              <a:gd name="connsiteY2" fmla="*/ 13701953 h 13802659"/>
              <a:gd name="connsiteX3" fmla="*/ 6296155 w 22334444"/>
              <a:gd name="connsiteY3" fmla="*/ 13802659 h 13802659"/>
              <a:gd name="connsiteX4" fmla="*/ 14035534 w 22334444"/>
              <a:gd name="connsiteY4" fmla="*/ 3838642 h 13802659"/>
              <a:gd name="connsiteX5" fmla="*/ 16875544 w 22334444"/>
              <a:gd name="connsiteY5" fmla="*/ 11862 h 13802659"/>
              <a:gd name="connsiteX6" fmla="*/ 22334444 w 22334444"/>
              <a:gd name="connsiteY6" fmla="*/ 0 h 13802659"/>
              <a:gd name="connsiteX7" fmla="*/ 10390325 w 22334444"/>
              <a:gd name="connsiteY7" fmla="*/ 13743423 h 13802659"/>
              <a:gd name="connsiteX8" fmla="*/ 8230948 w 22334444"/>
              <a:gd name="connsiteY8" fmla="*/ 13740535 h 13802659"/>
              <a:gd name="connsiteX9" fmla="*/ 19767715 w 22334444"/>
              <a:gd name="connsiteY9" fmla="*/ 60518 h 13802659"/>
              <a:gd name="connsiteX10" fmla="*/ 22334444 w 22334444"/>
              <a:gd name="connsiteY10" fmla="*/ 0 h 13802659"/>
              <a:gd name="connsiteX11" fmla="*/ 16085081 w 22334444"/>
              <a:gd name="connsiteY11" fmla="*/ 77254 h 13802659"/>
              <a:gd name="connsiteX12" fmla="*/ 5919916 w 22334444"/>
              <a:gd name="connsiteY12" fmla="*/ 13704283 h 13802659"/>
              <a:gd name="connsiteX13" fmla="*/ 5095787 w 22334444"/>
              <a:gd name="connsiteY13" fmla="*/ 13773458 h 13802659"/>
              <a:gd name="connsiteX14" fmla="*/ 14443249 w 22334444"/>
              <a:gd name="connsiteY14" fmla="*/ 57247 h 13802659"/>
              <a:gd name="connsiteX15" fmla="*/ 16085081 w 22334444"/>
              <a:gd name="connsiteY15" fmla="*/ 77254 h 13802659"/>
              <a:gd name="connsiteX16" fmla="*/ 13843311 w 22334444"/>
              <a:gd name="connsiteY16" fmla="*/ 78330 h 13802659"/>
              <a:gd name="connsiteX17" fmla="*/ 6092818 w 22334444"/>
              <a:gd name="connsiteY17" fmla="*/ 12182142 h 13802659"/>
              <a:gd name="connsiteX18" fmla="*/ 5352338 w 22334444"/>
              <a:gd name="connsiteY18" fmla="*/ 12463033 h 13802659"/>
              <a:gd name="connsiteX19" fmla="*/ 12632416 w 22334444"/>
              <a:gd name="connsiteY19" fmla="*/ 12724 h 13802659"/>
              <a:gd name="connsiteX20" fmla="*/ 13843311 w 22334444"/>
              <a:gd name="connsiteY20" fmla="*/ 78330 h 13802659"/>
              <a:gd name="connsiteX21" fmla="*/ 11377670 w 22334444"/>
              <a:gd name="connsiteY21" fmla="*/ 1259172 h 13802659"/>
              <a:gd name="connsiteX22" fmla="*/ 5752978 w 22334444"/>
              <a:gd name="connsiteY22" fmla="*/ 10408795 h 13802659"/>
              <a:gd name="connsiteX23" fmla="*/ 5496404 w 22334444"/>
              <a:gd name="connsiteY23" fmla="*/ 9973473 h 13802659"/>
              <a:gd name="connsiteX24" fmla="*/ 10555646 w 22334444"/>
              <a:gd name="connsiteY24" fmla="*/ 1743662 h 13802659"/>
              <a:gd name="connsiteX25" fmla="*/ 11377670 w 22334444"/>
              <a:gd name="connsiteY25" fmla="*/ 1259172 h 13802659"/>
              <a:gd name="connsiteX26" fmla="*/ 11239121 w 22334444"/>
              <a:gd name="connsiteY26" fmla="*/ 30540 h 13802659"/>
              <a:gd name="connsiteX27" fmla="*/ 87135 w 22334444"/>
              <a:gd name="connsiteY27" fmla="*/ 34749 h 13802659"/>
              <a:gd name="connsiteX28" fmla="*/ 0 w 22334444"/>
              <a:gd name="connsiteY28" fmla="*/ 13773138 h 13802659"/>
              <a:gd name="connsiteX29" fmla="*/ 2528044 w 22334444"/>
              <a:gd name="connsiteY29" fmla="*/ 13742526 h 13802659"/>
              <a:gd name="connsiteX30" fmla="*/ 11239121 w 22334444"/>
              <a:gd name="connsiteY30" fmla="*/ 30540 h 13802659"/>
              <a:gd name="connsiteX0" fmla="*/ 16875544 w 22334444"/>
              <a:gd name="connsiteY0" fmla="*/ 11862 h 13818867"/>
              <a:gd name="connsiteX1" fmla="*/ 19014473 w 22334444"/>
              <a:gd name="connsiteY1" fmla="*/ 15211 h 13818867"/>
              <a:gd name="connsiteX2" fmla="*/ 7687842 w 22334444"/>
              <a:gd name="connsiteY2" fmla="*/ 13701953 h 13818867"/>
              <a:gd name="connsiteX3" fmla="*/ 6296155 w 22334444"/>
              <a:gd name="connsiteY3" fmla="*/ 13802659 h 13818867"/>
              <a:gd name="connsiteX4" fmla="*/ 14035534 w 22334444"/>
              <a:gd name="connsiteY4" fmla="*/ 3838642 h 13818867"/>
              <a:gd name="connsiteX5" fmla="*/ 16875544 w 22334444"/>
              <a:gd name="connsiteY5" fmla="*/ 11862 h 13818867"/>
              <a:gd name="connsiteX6" fmla="*/ 22334444 w 22334444"/>
              <a:gd name="connsiteY6" fmla="*/ 0 h 13818867"/>
              <a:gd name="connsiteX7" fmla="*/ 10390325 w 22334444"/>
              <a:gd name="connsiteY7" fmla="*/ 13743423 h 13818867"/>
              <a:gd name="connsiteX8" fmla="*/ 8230948 w 22334444"/>
              <a:gd name="connsiteY8" fmla="*/ 13740535 h 13818867"/>
              <a:gd name="connsiteX9" fmla="*/ 19767715 w 22334444"/>
              <a:gd name="connsiteY9" fmla="*/ 60518 h 13818867"/>
              <a:gd name="connsiteX10" fmla="*/ 22334444 w 22334444"/>
              <a:gd name="connsiteY10" fmla="*/ 0 h 13818867"/>
              <a:gd name="connsiteX11" fmla="*/ 16085081 w 22334444"/>
              <a:gd name="connsiteY11" fmla="*/ 77254 h 13818867"/>
              <a:gd name="connsiteX12" fmla="*/ 5919916 w 22334444"/>
              <a:gd name="connsiteY12" fmla="*/ 13704283 h 13818867"/>
              <a:gd name="connsiteX13" fmla="*/ 5095787 w 22334444"/>
              <a:gd name="connsiteY13" fmla="*/ 13773458 h 13818867"/>
              <a:gd name="connsiteX14" fmla="*/ 14443249 w 22334444"/>
              <a:gd name="connsiteY14" fmla="*/ 57247 h 13818867"/>
              <a:gd name="connsiteX15" fmla="*/ 16085081 w 22334444"/>
              <a:gd name="connsiteY15" fmla="*/ 77254 h 13818867"/>
              <a:gd name="connsiteX16" fmla="*/ 13843311 w 22334444"/>
              <a:gd name="connsiteY16" fmla="*/ 78330 h 13818867"/>
              <a:gd name="connsiteX17" fmla="*/ 6092818 w 22334444"/>
              <a:gd name="connsiteY17" fmla="*/ 12182142 h 13818867"/>
              <a:gd name="connsiteX18" fmla="*/ 3082103 w 22334444"/>
              <a:gd name="connsiteY18" fmla="*/ 13818867 h 13818867"/>
              <a:gd name="connsiteX19" fmla="*/ 12632416 w 22334444"/>
              <a:gd name="connsiteY19" fmla="*/ 12724 h 13818867"/>
              <a:gd name="connsiteX20" fmla="*/ 13843311 w 22334444"/>
              <a:gd name="connsiteY20" fmla="*/ 78330 h 13818867"/>
              <a:gd name="connsiteX21" fmla="*/ 11377670 w 22334444"/>
              <a:gd name="connsiteY21" fmla="*/ 1259172 h 13818867"/>
              <a:gd name="connsiteX22" fmla="*/ 5752978 w 22334444"/>
              <a:gd name="connsiteY22" fmla="*/ 10408795 h 13818867"/>
              <a:gd name="connsiteX23" fmla="*/ 5496404 w 22334444"/>
              <a:gd name="connsiteY23" fmla="*/ 9973473 h 13818867"/>
              <a:gd name="connsiteX24" fmla="*/ 10555646 w 22334444"/>
              <a:gd name="connsiteY24" fmla="*/ 1743662 h 13818867"/>
              <a:gd name="connsiteX25" fmla="*/ 11377670 w 22334444"/>
              <a:gd name="connsiteY25" fmla="*/ 1259172 h 13818867"/>
              <a:gd name="connsiteX26" fmla="*/ 11239121 w 22334444"/>
              <a:gd name="connsiteY26" fmla="*/ 30540 h 13818867"/>
              <a:gd name="connsiteX27" fmla="*/ 87135 w 22334444"/>
              <a:gd name="connsiteY27" fmla="*/ 34749 h 13818867"/>
              <a:gd name="connsiteX28" fmla="*/ 0 w 22334444"/>
              <a:gd name="connsiteY28" fmla="*/ 13773138 h 13818867"/>
              <a:gd name="connsiteX29" fmla="*/ 2528044 w 22334444"/>
              <a:gd name="connsiteY29" fmla="*/ 13742526 h 13818867"/>
              <a:gd name="connsiteX30" fmla="*/ 11239121 w 22334444"/>
              <a:gd name="connsiteY30" fmla="*/ 30540 h 13818867"/>
              <a:gd name="connsiteX0" fmla="*/ 16875544 w 22334444"/>
              <a:gd name="connsiteY0" fmla="*/ 11862 h 13818867"/>
              <a:gd name="connsiteX1" fmla="*/ 19014473 w 22334444"/>
              <a:gd name="connsiteY1" fmla="*/ 15211 h 13818867"/>
              <a:gd name="connsiteX2" fmla="*/ 7687842 w 22334444"/>
              <a:gd name="connsiteY2" fmla="*/ 13701953 h 13818867"/>
              <a:gd name="connsiteX3" fmla="*/ 6296155 w 22334444"/>
              <a:gd name="connsiteY3" fmla="*/ 13802659 h 13818867"/>
              <a:gd name="connsiteX4" fmla="*/ 14035534 w 22334444"/>
              <a:gd name="connsiteY4" fmla="*/ 3838642 h 13818867"/>
              <a:gd name="connsiteX5" fmla="*/ 16875544 w 22334444"/>
              <a:gd name="connsiteY5" fmla="*/ 11862 h 13818867"/>
              <a:gd name="connsiteX6" fmla="*/ 22334444 w 22334444"/>
              <a:gd name="connsiteY6" fmla="*/ 0 h 13818867"/>
              <a:gd name="connsiteX7" fmla="*/ 10390325 w 22334444"/>
              <a:gd name="connsiteY7" fmla="*/ 13743423 h 13818867"/>
              <a:gd name="connsiteX8" fmla="*/ 8230948 w 22334444"/>
              <a:gd name="connsiteY8" fmla="*/ 13740535 h 13818867"/>
              <a:gd name="connsiteX9" fmla="*/ 19767715 w 22334444"/>
              <a:gd name="connsiteY9" fmla="*/ 60518 h 13818867"/>
              <a:gd name="connsiteX10" fmla="*/ 22334444 w 22334444"/>
              <a:gd name="connsiteY10" fmla="*/ 0 h 13818867"/>
              <a:gd name="connsiteX11" fmla="*/ 16085081 w 22334444"/>
              <a:gd name="connsiteY11" fmla="*/ 77254 h 13818867"/>
              <a:gd name="connsiteX12" fmla="*/ 5919916 w 22334444"/>
              <a:gd name="connsiteY12" fmla="*/ 13704283 h 13818867"/>
              <a:gd name="connsiteX13" fmla="*/ 5095787 w 22334444"/>
              <a:gd name="connsiteY13" fmla="*/ 13773458 h 13818867"/>
              <a:gd name="connsiteX14" fmla="*/ 14443249 w 22334444"/>
              <a:gd name="connsiteY14" fmla="*/ 57247 h 13818867"/>
              <a:gd name="connsiteX15" fmla="*/ 16085081 w 22334444"/>
              <a:gd name="connsiteY15" fmla="*/ 77254 h 13818867"/>
              <a:gd name="connsiteX16" fmla="*/ 13843311 w 22334444"/>
              <a:gd name="connsiteY16" fmla="*/ 78330 h 13818867"/>
              <a:gd name="connsiteX17" fmla="*/ 4327080 w 22334444"/>
              <a:gd name="connsiteY17" fmla="*/ 13727163 h 13818867"/>
              <a:gd name="connsiteX18" fmla="*/ 3082103 w 22334444"/>
              <a:gd name="connsiteY18" fmla="*/ 13818867 h 13818867"/>
              <a:gd name="connsiteX19" fmla="*/ 12632416 w 22334444"/>
              <a:gd name="connsiteY19" fmla="*/ 12724 h 13818867"/>
              <a:gd name="connsiteX20" fmla="*/ 13843311 w 22334444"/>
              <a:gd name="connsiteY20" fmla="*/ 78330 h 13818867"/>
              <a:gd name="connsiteX21" fmla="*/ 11377670 w 22334444"/>
              <a:gd name="connsiteY21" fmla="*/ 1259172 h 13818867"/>
              <a:gd name="connsiteX22" fmla="*/ 5752978 w 22334444"/>
              <a:gd name="connsiteY22" fmla="*/ 10408795 h 13818867"/>
              <a:gd name="connsiteX23" fmla="*/ 5496404 w 22334444"/>
              <a:gd name="connsiteY23" fmla="*/ 9973473 h 13818867"/>
              <a:gd name="connsiteX24" fmla="*/ 10555646 w 22334444"/>
              <a:gd name="connsiteY24" fmla="*/ 1743662 h 13818867"/>
              <a:gd name="connsiteX25" fmla="*/ 11377670 w 22334444"/>
              <a:gd name="connsiteY25" fmla="*/ 1259172 h 13818867"/>
              <a:gd name="connsiteX26" fmla="*/ 11239121 w 22334444"/>
              <a:gd name="connsiteY26" fmla="*/ 30540 h 13818867"/>
              <a:gd name="connsiteX27" fmla="*/ 87135 w 22334444"/>
              <a:gd name="connsiteY27" fmla="*/ 34749 h 13818867"/>
              <a:gd name="connsiteX28" fmla="*/ 0 w 22334444"/>
              <a:gd name="connsiteY28" fmla="*/ 13773138 h 13818867"/>
              <a:gd name="connsiteX29" fmla="*/ 2528044 w 22334444"/>
              <a:gd name="connsiteY29" fmla="*/ 13742526 h 13818867"/>
              <a:gd name="connsiteX30" fmla="*/ 11239121 w 22334444"/>
              <a:gd name="connsiteY30" fmla="*/ 30540 h 13818867"/>
              <a:gd name="connsiteX0" fmla="*/ 16875544 w 22334444"/>
              <a:gd name="connsiteY0" fmla="*/ 11862 h 13818867"/>
              <a:gd name="connsiteX1" fmla="*/ 19014473 w 22334444"/>
              <a:gd name="connsiteY1" fmla="*/ 15211 h 13818867"/>
              <a:gd name="connsiteX2" fmla="*/ 7687842 w 22334444"/>
              <a:gd name="connsiteY2" fmla="*/ 13701953 h 13818867"/>
              <a:gd name="connsiteX3" fmla="*/ 6296155 w 22334444"/>
              <a:gd name="connsiteY3" fmla="*/ 13802659 h 13818867"/>
              <a:gd name="connsiteX4" fmla="*/ 14035534 w 22334444"/>
              <a:gd name="connsiteY4" fmla="*/ 3838642 h 13818867"/>
              <a:gd name="connsiteX5" fmla="*/ 16875544 w 22334444"/>
              <a:gd name="connsiteY5" fmla="*/ 11862 h 13818867"/>
              <a:gd name="connsiteX6" fmla="*/ 22334444 w 22334444"/>
              <a:gd name="connsiteY6" fmla="*/ 0 h 13818867"/>
              <a:gd name="connsiteX7" fmla="*/ 10390325 w 22334444"/>
              <a:gd name="connsiteY7" fmla="*/ 13743423 h 13818867"/>
              <a:gd name="connsiteX8" fmla="*/ 8230948 w 22334444"/>
              <a:gd name="connsiteY8" fmla="*/ 13740535 h 13818867"/>
              <a:gd name="connsiteX9" fmla="*/ 19767715 w 22334444"/>
              <a:gd name="connsiteY9" fmla="*/ 60518 h 13818867"/>
              <a:gd name="connsiteX10" fmla="*/ 22334444 w 22334444"/>
              <a:gd name="connsiteY10" fmla="*/ 0 h 13818867"/>
              <a:gd name="connsiteX11" fmla="*/ 16085081 w 22334444"/>
              <a:gd name="connsiteY11" fmla="*/ 77254 h 13818867"/>
              <a:gd name="connsiteX12" fmla="*/ 5919916 w 22334444"/>
              <a:gd name="connsiteY12" fmla="*/ 13704283 h 13818867"/>
              <a:gd name="connsiteX13" fmla="*/ 5095787 w 22334444"/>
              <a:gd name="connsiteY13" fmla="*/ 13773458 h 13818867"/>
              <a:gd name="connsiteX14" fmla="*/ 14443249 w 22334444"/>
              <a:gd name="connsiteY14" fmla="*/ 57247 h 13818867"/>
              <a:gd name="connsiteX15" fmla="*/ 16085081 w 22334444"/>
              <a:gd name="connsiteY15" fmla="*/ 77254 h 13818867"/>
              <a:gd name="connsiteX16" fmla="*/ 13843311 w 22334444"/>
              <a:gd name="connsiteY16" fmla="*/ 78330 h 13818867"/>
              <a:gd name="connsiteX17" fmla="*/ 4327080 w 22334444"/>
              <a:gd name="connsiteY17" fmla="*/ 13727163 h 13818867"/>
              <a:gd name="connsiteX18" fmla="*/ 3082103 w 22334444"/>
              <a:gd name="connsiteY18" fmla="*/ 13818867 h 13818867"/>
              <a:gd name="connsiteX19" fmla="*/ 12632416 w 22334444"/>
              <a:gd name="connsiteY19" fmla="*/ 12724 h 13818867"/>
              <a:gd name="connsiteX20" fmla="*/ 13843311 w 22334444"/>
              <a:gd name="connsiteY20" fmla="*/ 78330 h 13818867"/>
              <a:gd name="connsiteX21" fmla="*/ 11377670 w 22334444"/>
              <a:gd name="connsiteY21" fmla="*/ 1259172 h 13818867"/>
              <a:gd name="connsiteX22" fmla="*/ 5496404 w 22334444"/>
              <a:gd name="connsiteY22" fmla="*/ 9973473 h 13818867"/>
              <a:gd name="connsiteX23" fmla="*/ 10555646 w 22334444"/>
              <a:gd name="connsiteY23" fmla="*/ 1743662 h 13818867"/>
              <a:gd name="connsiteX24" fmla="*/ 11377670 w 22334444"/>
              <a:gd name="connsiteY24" fmla="*/ 1259172 h 13818867"/>
              <a:gd name="connsiteX25" fmla="*/ 11239121 w 22334444"/>
              <a:gd name="connsiteY25" fmla="*/ 30540 h 13818867"/>
              <a:gd name="connsiteX26" fmla="*/ 87135 w 22334444"/>
              <a:gd name="connsiteY26" fmla="*/ 34749 h 13818867"/>
              <a:gd name="connsiteX27" fmla="*/ 0 w 22334444"/>
              <a:gd name="connsiteY27" fmla="*/ 13773138 h 13818867"/>
              <a:gd name="connsiteX28" fmla="*/ 2528044 w 22334444"/>
              <a:gd name="connsiteY28" fmla="*/ 13742526 h 13818867"/>
              <a:gd name="connsiteX29" fmla="*/ 11239121 w 22334444"/>
              <a:gd name="connsiteY29" fmla="*/ 30540 h 13818867"/>
              <a:gd name="connsiteX0" fmla="*/ 16875544 w 22334444"/>
              <a:gd name="connsiteY0" fmla="*/ 11862 h 13818867"/>
              <a:gd name="connsiteX1" fmla="*/ 19014473 w 22334444"/>
              <a:gd name="connsiteY1" fmla="*/ 15211 h 13818867"/>
              <a:gd name="connsiteX2" fmla="*/ 7687842 w 22334444"/>
              <a:gd name="connsiteY2" fmla="*/ 13701953 h 13818867"/>
              <a:gd name="connsiteX3" fmla="*/ 6296155 w 22334444"/>
              <a:gd name="connsiteY3" fmla="*/ 13802659 h 13818867"/>
              <a:gd name="connsiteX4" fmla="*/ 14035534 w 22334444"/>
              <a:gd name="connsiteY4" fmla="*/ 3838642 h 13818867"/>
              <a:gd name="connsiteX5" fmla="*/ 16875544 w 22334444"/>
              <a:gd name="connsiteY5" fmla="*/ 11862 h 13818867"/>
              <a:gd name="connsiteX6" fmla="*/ 22334444 w 22334444"/>
              <a:gd name="connsiteY6" fmla="*/ 0 h 13818867"/>
              <a:gd name="connsiteX7" fmla="*/ 10390325 w 22334444"/>
              <a:gd name="connsiteY7" fmla="*/ 13743423 h 13818867"/>
              <a:gd name="connsiteX8" fmla="*/ 8230948 w 22334444"/>
              <a:gd name="connsiteY8" fmla="*/ 13740535 h 13818867"/>
              <a:gd name="connsiteX9" fmla="*/ 19767715 w 22334444"/>
              <a:gd name="connsiteY9" fmla="*/ 60518 h 13818867"/>
              <a:gd name="connsiteX10" fmla="*/ 22334444 w 22334444"/>
              <a:gd name="connsiteY10" fmla="*/ 0 h 13818867"/>
              <a:gd name="connsiteX11" fmla="*/ 16085081 w 22334444"/>
              <a:gd name="connsiteY11" fmla="*/ 77254 h 13818867"/>
              <a:gd name="connsiteX12" fmla="*/ 5919916 w 22334444"/>
              <a:gd name="connsiteY12" fmla="*/ 13704283 h 13818867"/>
              <a:gd name="connsiteX13" fmla="*/ 5095787 w 22334444"/>
              <a:gd name="connsiteY13" fmla="*/ 13773458 h 13818867"/>
              <a:gd name="connsiteX14" fmla="*/ 14443249 w 22334444"/>
              <a:gd name="connsiteY14" fmla="*/ 57247 h 13818867"/>
              <a:gd name="connsiteX15" fmla="*/ 16085081 w 22334444"/>
              <a:gd name="connsiteY15" fmla="*/ 77254 h 13818867"/>
              <a:gd name="connsiteX16" fmla="*/ 13843311 w 22334444"/>
              <a:gd name="connsiteY16" fmla="*/ 78330 h 13818867"/>
              <a:gd name="connsiteX17" fmla="*/ 4327080 w 22334444"/>
              <a:gd name="connsiteY17" fmla="*/ 13727163 h 13818867"/>
              <a:gd name="connsiteX18" fmla="*/ 3082103 w 22334444"/>
              <a:gd name="connsiteY18" fmla="*/ 13818867 h 13818867"/>
              <a:gd name="connsiteX19" fmla="*/ 12632416 w 22334444"/>
              <a:gd name="connsiteY19" fmla="*/ 12724 h 13818867"/>
              <a:gd name="connsiteX20" fmla="*/ 13843311 w 22334444"/>
              <a:gd name="connsiteY20" fmla="*/ 78330 h 13818867"/>
              <a:gd name="connsiteX21" fmla="*/ 11377670 w 22334444"/>
              <a:gd name="connsiteY21" fmla="*/ 1259172 h 13818867"/>
              <a:gd name="connsiteX22" fmla="*/ 10555646 w 22334444"/>
              <a:gd name="connsiteY22" fmla="*/ 1743662 h 13818867"/>
              <a:gd name="connsiteX23" fmla="*/ 11377670 w 22334444"/>
              <a:gd name="connsiteY23" fmla="*/ 1259172 h 13818867"/>
              <a:gd name="connsiteX24" fmla="*/ 11239121 w 22334444"/>
              <a:gd name="connsiteY24" fmla="*/ 30540 h 13818867"/>
              <a:gd name="connsiteX25" fmla="*/ 87135 w 22334444"/>
              <a:gd name="connsiteY25" fmla="*/ 34749 h 13818867"/>
              <a:gd name="connsiteX26" fmla="*/ 0 w 22334444"/>
              <a:gd name="connsiteY26" fmla="*/ 13773138 h 13818867"/>
              <a:gd name="connsiteX27" fmla="*/ 2528044 w 22334444"/>
              <a:gd name="connsiteY27" fmla="*/ 13742526 h 13818867"/>
              <a:gd name="connsiteX28" fmla="*/ 11239121 w 22334444"/>
              <a:gd name="connsiteY28" fmla="*/ 30540 h 13818867"/>
              <a:gd name="connsiteX0" fmla="*/ 16875544 w 22334444"/>
              <a:gd name="connsiteY0" fmla="*/ 11862 h 13818867"/>
              <a:gd name="connsiteX1" fmla="*/ 19014473 w 22334444"/>
              <a:gd name="connsiteY1" fmla="*/ 15211 h 13818867"/>
              <a:gd name="connsiteX2" fmla="*/ 7687842 w 22334444"/>
              <a:gd name="connsiteY2" fmla="*/ 13701953 h 13818867"/>
              <a:gd name="connsiteX3" fmla="*/ 6296155 w 22334444"/>
              <a:gd name="connsiteY3" fmla="*/ 13802659 h 13818867"/>
              <a:gd name="connsiteX4" fmla="*/ 14035534 w 22334444"/>
              <a:gd name="connsiteY4" fmla="*/ 3838642 h 13818867"/>
              <a:gd name="connsiteX5" fmla="*/ 16875544 w 22334444"/>
              <a:gd name="connsiteY5" fmla="*/ 11862 h 13818867"/>
              <a:gd name="connsiteX6" fmla="*/ 22334444 w 22334444"/>
              <a:gd name="connsiteY6" fmla="*/ 0 h 13818867"/>
              <a:gd name="connsiteX7" fmla="*/ 10390325 w 22334444"/>
              <a:gd name="connsiteY7" fmla="*/ 13743423 h 13818867"/>
              <a:gd name="connsiteX8" fmla="*/ 8230948 w 22334444"/>
              <a:gd name="connsiteY8" fmla="*/ 13740535 h 13818867"/>
              <a:gd name="connsiteX9" fmla="*/ 19767715 w 22334444"/>
              <a:gd name="connsiteY9" fmla="*/ 60518 h 13818867"/>
              <a:gd name="connsiteX10" fmla="*/ 22334444 w 22334444"/>
              <a:gd name="connsiteY10" fmla="*/ 0 h 13818867"/>
              <a:gd name="connsiteX11" fmla="*/ 16085081 w 22334444"/>
              <a:gd name="connsiteY11" fmla="*/ 77254 h 13818867"/>
              <a:gd name="connsiteX12" fmla="*/ 5919916 w 22334444"/>
              <a:gd name="connsiteY12" fmla="*/ 13704283 h 13818867"/>
              <a:gd name="connsiteX13" fmla="*/ 5095787 w 22334444"/>
              <a:gd name="connsiteY13" fmla="*/ 13773458 h 13818867"/>
              <a:gd name="connsiteX14" fmla="*/ 14443249 w 22334444"/>
              <a:gd name="connsiteY14" fmla="*/ 57247 h 13818867"/>
              <a:gd name="connsiteX15" fmla="*/ 16085081 w 22334444"/>
              <a:gd name="connsiteY15" fmla="*/ 77254 h 13818867"/>
              <a:gd name="connsiteX16" fmla="*/ 13843311 w 22334444"/>
              <a:gd name="connsiteY16" fmla="*/ 78330 h 13818867"/>
              <a:gd name="connsiteX17" fmla="*/ 4327080 w 22334444"/>
              <a:gd name="connsiteY17" fmla="*/ 13727163 h 13818867"/>
              <a:gd name="connsiteX18" fmla="*/ 3082103 w 22334444"/>
              <a:gd name="connsiteY18" fmla="*/ 13818867 h 13818867"/>
              <a:gd name="connsiteX19" fmla="*/ 12632416 w 22334444"/>
              <a:gd name="connsiteY19" fmla="*/ 12724 h 13818867"/>
              <a:gd name="connsiteX20" fmla="*/ 13843311 w 22334444"/>
              <a:gd name="connsiteY20" fmla="*/ 78330 h 13818867"/>
              <a:gd name="connsiteX21" fmla="*/ 11239121 w 22334444"/>
              <a:gd name="connsiteY21" fmla="*/ 30540 h 13818867"/>
              <a:gd name="connsiteX22" fmla="*/ 87135 w 22334444"/>
              <a:gd name="connsiteY22" fmla="*/ 34749 h 13818867"/>
              <a:gd name="connsiteX23" fmla="*/ 0 w 22334444"/>
              <a:gd name="connsiteY23" fmla="*/ 13773138 h 13818867"/>
              <a:gd name="connsiteX24" fmla="*/ 2528044 w 22334444"/>
              <a:gd name="connsiteY24" fmla="*/ 13742526 h 13818867"/>
              <a:gd name="connsiteX25" fmla="*/ 11239121 w 22334444"/>
              <a:gd name="connsiteY25" fmla="*/ 30540 h 13818867"/>
              <a:gd name="connsiteX0" fmla="*/ 16875544 w 22334444"/>
              <a:gd name="connsiteY0" fmla="*/ 11862 h 13925000"/>
              <a:gd name="connsiteX1" fmla="*/ 19014473 w 22334444"/>
              <a:gd name="connsiteY1" fmla="*/ 15211 h 13925000"/>
              <a:gd name="connsiteX2" fmla="*/ 7687842 w 22334444"/>
              <a:gd name="connsiteY2" fmla="*/ 13701953 h 13925000"/>
              <a:gd name="connsiteX3" fmla="*/ 6296155 w 22334444"/>
              <a:gd name="connsiteY3" fmla="*/ 13802659 h 13925000"/>
              <a:gd name="connsiteX4" fmla="*/ 14035534 w 22334444"/>
              <a:gd name="connsiteY4" fmla="*/ 3838642 h 13925000"/>
              <a:gd name="connsiteX5" fmla="*/ 16875544 w 22334444"/>
              <a:gd name="connsiteY5" fmla="*/ 11862 h 13925000"/>
              <a:gd name="connsiteX6" fmla="*/ 22334444 w 22334444"/>
              <a:gd name="connsiteY6" fmla="*/ 0 h 13925000"/>
              <a:gd name="connsiteX7" fmla="*/ 10390325 w 22334444"/>
              <a:gd name="connsiteY7" fmla="*/ 13743423 h 13925000"/>
              <a:gd name="connsiteX8" fmla="*/ 8230948 w 22334444"/>
              <a:gd name="connsiteY8" fmla="*/ 13740535 h 13925000"/>
              <a:gd name="connsiteX9" fmla="*/ 19767715 w 22334444"/>
              <a:gd name="connsiteY9" fmla="*/ 60518 h 13925000"/>
              <a:gd name="connsiteX10" fmla="*/ 22334444 w 22334444"/>
              <a:gd name="connsiteY10" fmla="*/ 0 h 13925000"/>
              <a:gd name="connsiteX11" fmla="*/ 16085081 w 22334444"/>
              <a:gd name="connsiteY11" fmla="*/ 77254 h 13925000"/>
              <a:gd name="connsiteX12" fmla="*/ 5856854 w 22334444"/>
              <a:gd name="connsiteY12" fmla="*/ 13925000 h 13925000"/>
              <a:gd name="connsiteX13" fmla="*/ 5095787 w 22334444"/>
              <a:gd name="connsiteY13" fmla="*/ 13773458 h 13925000"/>
              <a:gd name="connsiteX14" fmla="*/ 14443249 w 22334444"/>
              <a:gd name="connsiteY14" fmla="*/ 57247 h 13925000"/>
              <a:gd name="connsiteX15" fmla="*/ 16085081 w 22334444"/>
              <a:gd name="connsiteY15" fmla="*/ 77254 h 13925000"/>
              <a:gd name="connsiteX16" fmla="*/ 13843311 w 22334444"/>
              <a:gd name="connsiteY16" fmla="*/ 78330 h 13925000"/>
              <a:gd name="connsiteX17" fmla="*/ 4327080 w 22334444"/>
              <a:gd name="connsiteY17" fmla="*/ 13727163 h 13925000"/>
              <a:gd name="connsiteX18" fmla="*/ 3082103 w 22334444"/>
              <a:gd name="connsiteY18" fmla="*/ 13818867 h 13925000"/>
              <a:gd name="connsiteX19" fmla="*/ 12632416 w 22334444"/>
              <a:gd name="connsiteY19" fmla="*/ 12724 h 13925000"/>
              <a:gd name="connsiteX20" fmla="*/ 13843311 w 22334444"/>
              <a:gd name="connsiteY20" fmla="*/ 78330 h 13925000"/>
              <a:gd name="connsiteX21" fmla="*/ 11239121 w 22334444"/>
              <a:gd name="connsiteY21" fmla="*/ 30540 h 13925000"/>
              <a:gd name="connsiteX22" fmla="*/ 87135 w 22334444"/>
              <a:gd name="connsiteY22" fmla="*/ 34749 h 13925000"/>
              <a:gd name="connsiteX23" fmla="*/ 0 w 22334444"/>
              <a:gd name="connsiteY23" fmla="*/ 13773138 h 13925000"/>
              <a:gd name="connsiteX24" fmla="*/ 2528044 w 22334444"/>
              <a:gd name="connsiteY24" fmla="*/ 13742526 h 13925000"/>
              <a:gd name="connsiteX25" fmla="*/ 11239121 w 22334444"/>
              <a:gd name="connsiteY25" fmla="*/ 30540 h 13925000"/>
              <a:gd name="connsiteX0" fmla="*/ 16875544 w 22334444"/>
              <a:gd name="connsiteY0" fmla="*/ 11862 h 13925000"/>
              <a:gd name="connsiteX1" fmla="*/ 19014473 w 22334444"/>
              <a:gd name="connsiteY1" fmla="*/ 15211 h 13925000"/>
              <a:gd name="connsiteX2" fmla="*/ 7687842 w 22334444"/>
              <a:gd name="connsiteY2" fmla="*/ 13701953 h 13925000"/>
              <a:gd name="connsiteX3" fmla="*/ 6296155 w 22334444"/>
              <a:gd name="connsiteY3" fmla="*/ 13802659 h 13925000"/>
              <a:gd name="connsiteX4" fmla="*/ 14035534 w 22334444"/>
              <a:gd name="connsiteY4" fmla="*/ 3838642 h 13925000"/>
              <a:gd name="connsiteX5" fmla="*/ 16875544 w 22334444"/>
              <a:gd name="connsiteY5" fmla="*/ 11862 h 13925000"/>
              <a:gd name="connsiteX6" fmla="*/ 22334444 w 22334444"/>
              <a:gd name="connsiteY6" fmla="*/ 0 h 13925000"/>
              <a:gd name="connsiteX7" fmla="*/ 10390325 w 22334444"/>
              <a:gd name="connsiteY7" fmla="*/ 13743423 h 13925000"/>
              <a:gd name="connsiteX8" fmla="*/ 8230948 w 22334444"/>
              <a:gd name="connsiteY8" fmla="*/ 13740535 h 13925000"/>
              <a:gd name="connsiteX9" fmla="*/ 19767715 w 22334444"/>
              <a:gd name="connsiteY9" fmla="*/ 60518 h 13925000"/>
              <a:gd name="connsiteX10" fmla="*/ 22334444 w 22334444"/>
              <a:gd name="connsiteY10" fmla="*/ 0 h 13925000"/>
              <a:gd name="connsiteX11" fmla="*/ 16085081 w 22334444"/>
              <a:gd name="connsiteY11" fmla="*/ 77254 h 13925000"/>
              <a:gd name="connsiteX12" fmla="*/ 5856854 w 22334444"/>
              <a:gd name="connsiteY12" fmla="*/ 13925000 h 13925000"/>
              <a:gd name="connsiteX13" fmla="*/ 4938132 w 22334444"/>
              <a:gd name="connsiteY13" fmla="*/ 13868051 h 13925000"/>
              <a:gd name="connsiteX14" fmla="*/ 14443249 w 22334444"/>
              <a:gd name="connsiteY14" fmla="*/ 57247 h 13925000"/>
              <a:gd name="connsiteX15" fmla="*/ 16085081 w 22334444"/>
              <a:gd name="connsiteY15" fmla="*/ 77254 h 13925000"/>
              <a:gd name="connsiteX16" fmla="*/ 13843311 w 22334444"/>
              <a:gd name="connsiteY16" fmla="*/ 78330 h 13925000"/>
              <a:gd name="connsiteX17" fmla="*/ 4327080 w 22334444"/>
              <a:gd name="connsiteY17" fmla="*/ 13727163 h 13925000"/>
              <a:gd name="connsiteX18" fmla="*/ 3082103 w 22334444"/>
              <a:gd name="connsiteY18" fmla="*/ 13818867 h 13925000"/>
              <a:gd name="connsiteX19" fmla="*/ 12632416 w 22334444"/>
              <a:gd name="connsiteY19" fmla="*/ 12724 h 13925000"/>
              <a:gd name="connsiteX20" fmla="*/ 13843311 w 22334444"/>
              <a:gd name="connsiteY20" fmla="*/ 78330 h 13925000"/>
              <a:gd name="connsiteX21" fmla="*/ 11239121 w 22334444"/>
              <a:gd name="connsiteY21" fmla="*/ 30540 h 13925000"/>
              <a:gd name="connsiteX22" fmla="*/ 87135 w 22334444"/>
              <a:gd name="connsiteY22" fmla="*/ 34749 h 13925000"/>
              <a:gd name="connsiteX23" fmla="*/ 0 w 22334444"/>
              <a:gd name="connsiteY23" fmla="*/ 13773138 h 13925000"/>
              <a:gd name="connsiteX24" fmla="*/ 2528044 w 22334444"/>
              <a:gd name="connsiteY24" fmla="*/ 13742526 h 13925000"/>
              <a:gd name="connsiteX25" fmla="*/ 11239121 w 22334444"/>
              <a:gd name="connsiteY25" fmla="*/ 30540 h 13925000"/>
              <a:gd name="connsiteX0" fmla="*/ 16875544 w 22334444"/>
              <a:gd name="connsiteY0" fmla="*/ 11862 h 13925000"/>
              <a:gd name="connsiteX1" fmla="*/ 19014473 w 22334444"/>
              <a:gd name="connsiteY1" fmla="*/ 15211 h 13925000"/>
              <a:gd name="connsiteX2" fmla="*/ 7687842 w 22334444"/>
              <a:gd name="connsiteY2" fmla="*/ 13701953 h 13925000"/>
              <a:gd name="connsiteX3" fmla="*/ 6296155 w 22334444"/>
              <a:gd name="connsiteY3" fmla="*/ 13802659 h 13925000"/>
              <a:gd name="connsiteX4" fmla="*/ 14035534 w 22334444"/>
              <a:gd name="connsiteY4" fmla="*/ 3838642 h 13925000"/>
              <a:gd name="connsiteX5" fmla="*/ 16875544 w 22334444"/>
              <a:gd name="connsiteY5" fmla="*/ 11862 h 13925000"/>
              <a:gd name="connsiteX6" fmla="*/ 22334444 w 22334444"/>
              <a:gd name="connsiteY6" fmla="*/ 0 h 13925000"/>
              <a:gd name="connsiteX7" fmla="*/ 10390325 w 22334444"/>
              <a:gd name="connsiteY7" fmla="*/ 13743423 h 13925000"/>
              <a:gd name="connsiteX8" fmla="*/ 8230948 w 22334444"/>
              <a:gd name="connsiteY8" fmla="*/ 13740535 h 13925000"/>
              <a:gd name="connsiteX9" fmla="*/ 19767715 w 22334444"/>
              <a:gd name="connsiteY9" fmla="*/ 60518 h 13925000"/>
              <a:gd name="connsiteX10" fmla="*/ 22334444 w 22334444"/>
              <a:gd name="connsiteY10" fmla="*/ 0 h 13925000"/>
              <a:gd name="connsiteX11" fmla="*/ 16085081 w 22334444"/>
              <a:gd name="connsiteY11" fmla="*/ 77254 h 13925000"/>
              <a:gd name="connsiteX12" fmla="*/ 5856854 w 22334444"/>
              <a:gd name="connsiteY12" fmla="*/ 13925000 h 13925000"/>
              <a:gd name="connsiteX13" fmla="*/ 4938132 w 22334444"/>
              <a:gd name="connsiteY13" fmla="*/ 13868051 h 13925000"/>
              <a:gd name="connsiteX14" fmla="*/ 14443249 w 22334444"/>
              <a:gd name="connsiteY14" fmla="*/ 57247 h 13925000"/>
              <a:gd name="connsiteX15" fmla="*/ 16085081 w 22334444"/>
              <a:gd name="connsiteY15" fmla="*/ 77254 h 13925000"/>
              <a:gd name="connsiteX16" fmla="*/ 13843311 w 22334444"/>
              <a:gd name="connsiteY16" fmla="*/ 78330 h 13925000"/>
              <a:gd name="connsiteX17" fmla="*/ 4327080 w 22334444"/>
              <a:gd name="connsiteY17" fmla="*/ 13853287 h 13925000"/>
              <a:gd name="connsiteX18" fmla="*/ 3082103 w 22334444"/>
              <a:gd name="connsiteY18" fmla="*/ 13818867 h 13925000"/>
              <a:gd name="connsiteX19" fmla="*/ 12632416 w 22334444"/>
              <a:gd name="connsiteY19" fmla="*/ 12724 h 13925000"/>
              <a:gd name="connsiteX20" fmla="*/ 13843311 w 22334444"/>
              <a:gd name="connsiteY20" fmla="*/ 78330 h 13925000"/>
              <a:gd name="connsiteX21" fmla="*/ 11239121 w 22334444"/>
              <a:gd name="connsiteY21" fmla="*/ 30540 h 13925000"/>
              <a:gd name="connsiteX22" fmla="*/ 87135 w 22334444"/>
              <a:gd name="connsiteY22" fmla="*/ 34749 h 13925000"/>
              <a:gd name="connsiteX23" fmla="*/ 0 w 22334444"/>
              <a:gd name="connsiteY23" fmla="*/ 13773138 h 13925000"/>
              <a:gd name="connsiteX24" fmla="*/ 2528044 w 22334444"/>
              <a:gd name="connsiteY24" fmla="*/ 13742526 h 13925000"/>
              <a:gd name="connsiteX25" fmla="*/ 11239121 w 22334444"/>
              <a:gd name="connsiteY25" fmla="*/ 30540 h 13925000"/>
              <a:gd name="connsiteX0" fmla="*/ 16875544 w 22334444"/>
              <a:gd name="connsiteY0" fmla="*/ 11862 h 13925000"/>
              <a:gd name="connsiteX1" fmla="*/ 19014473 w 22334444"/>
              <a:gd name="connsiteY1" fmla="*/ 15211 h 13925000"/>
              <a:gd name="connsiteX2" fmla="*/ 7687842 w 22334444"/>
              <a:gd name="connsiteY2" fmla="*/ 13701953 h 13925000"/>
              <a:gd name="connsiteX3" fmla="*/ 6296155 w 22334444"/>
              <a:gd name="connsiteY3" fmla="*/ 13802659 h 13925000"/>
              <a:gd name="connsiteX4" fmla="*/ 14035534 w 22334444"/>
              <a:gd name="connsiteY4" fmla="*/ 3838642 h 13925000"/>
              <a:gd name="connsiteX5" fmla="*/ 16875544 w 22334444"/>
              <a:gd name="connsiteY5" fmla="*/ 11862 h 13925000"/>
              <a:gd name="connsiteX6" fmla="*/ 22334444 w 22334444"/>
              <a:gd name="connsiteY6" fmla="*/ 0 h 13925000"/>
              <a:gd name="connsiteX7" fmla="*/ 10295732 w 22334444"/>
              <a:gd name="connsiteY7" fmla="*/ 13869547 h 13925000"/>
              <a:gd name="connsiteX8" fmla="*/ 8230948 w 22334444"/>
              <a:gd name="connsiteY8" fmla="*/ 13740535 h 13925000"/>
              <a:gd name="connsiteX9" fmla="*/ 19767715 w 22334444"/>
              <a:gd name="connsiteY9" fmla="*/ 60518 h 13925000"/>
              <a:gd name="connsiteX10" fmla="*/ 22334444 w 22334444"/>
              <a:gd name="connsiteY10" fmla="*/ 0 h 13925000"/>
              <a:gd name="connsiteX11" fmla="*/ 16085081 w 22334444"/>
              <a:gd name="connsiteY11" fmla="*/ 77254 h 13925000"/>
              <a:gd name="connsiteX12" fmla="*/ 5856854 w 22334444"/>
              <a:gd name="connsiteY12" fmla="*/ 13925000 h 13925000"/>
              <a:gd name="connsiteX13" fmla="*/ 4938132 w 22334444"/>
              <a:gd name="connsiteY13" fmla="*/ 13868051 h 13925000"/>
              <a:gd name="connsiteX14" fmla="*/ 14443249 w 22334444"/>
              <a:gd name="connsiteY14" fmla="*/ 57247 h 13925000"/>
              <a:gd name="connsiteX15" fmla="*/ 16085081 w 22334444"/>
              <a:gd name="connsiteY15" fmla="*/ 77254 h 13925000"/>
              <a:gd name="connsiteX16" fmla="*/ 13843311 w 22334444"/>
              <a:gd name="connsiteY16" fmla="*/ 78330 h 13925000"/>
              <a:gd name="connsiteX17" fmla="*/ 4327080 w 22334444"/>
              <a:gd name="connsiteY17" fmla="*/ 13853287 h 13925000"/>
              <a:gd name="connsiteX18" fmla="*/ 3082103 w 22334444"/>
              <a:gd name="connsiteY18" fmla="*/ 13818867 h 13925000"/>
              <a:gd name="connsiteX19" fmla="*/ 12632416 w 22334444"/>
              <a:gd name="connsiteY19" fmla="*/ 12724 h 13925000"/>
              <a:gd name="connsiteX20" fmla="*/ 13843311 w 22334444"/>
              <a:gd name="connsiteY20" fmla="*/ 78330 h 13925000"/>
              <a:gd name="connsiteX21" fmla="*/ 11239121 w 22334444"/>
              <a:gd name="connsiteY21" fmla="*/ 30540 h 13925000"/>
              <a:gd name="connsiteX22" fmla="*/ 87135 w 22334444"/>
              <a:gd name="connsiteY22" fmla="*/ 34749 h 13925000"/>
              <a:gd name="connsiteX23" fmla="*/ 0 w 22334444"/>
              <a:gd name="connsiteY23" fmla="*/ 13773138 h 13925000"/>
              <a:gd name="connsiteX24" fmla="*/ 2528044 w 22334444"/>
              <a:gd name="connsiteY24" fmla="*/ 13742526 h 13925000"/>
              <a:gd name="connsiteX25" fmla="*/ 11239121 w 22334444"/>
              <a:gd name="connsiteY25" fmla="*/ 30540 h 13925000"/>
              <a:gd name="connsiteX0" fmla="*/ 16875544 w 22334444"/>
              <a:gd name="connsiteY0" fmla="*/ 11862 h 13925000"/>
              <a:gd name="connsiteX1" fmla="*/ 19014473 w 22334444"/>
              <a:gd name="connsiteY1" fmla="*/ 15211 h 13925000"/>
              <a:gd name="connsiteX2" fmla="*/ 7687842 w 22334444"/>
              <a:gd name="connsiteY2" fmla="*/ 13796546 h 13925000"/>
              <a:gd name="connsiteX3" fmla="*/ 6296155 w 22334444"/>
              <a:gd name="connsiteY3" fmla="*/ 13802659 h 13925000"/>
              <a:gd name="connsiteX4" fmla="*/ 14035534 w 22334444"/>
              <a:gd name="connsiteY4" fmla="*/ 3838642 h 13925000"/>
              <a:gd name="connsiteX5" fmla="*/ 16875544 w 22334444"/>
              <a:gd name="connsiteY5" fmla="*/ 11862 h 13925000"/>
              <a:gd name="connsiteX6" fmla="*/ 22334444 w 22334444"/>
              <a:gd name="connsiteY6" fmla="*/ 0 h 13925000"/>
              <a:gd name="connsiteX7" fmla="*/ 10295732 w 22334444"/>
              <a:gd name="connsiteY7" fmla="*/ 13869547 h 13925000"/>
              <a:gd name="connsiteX8" fmla="*/ 8230948 w 22334444"/>
              <a:gd name="connsiteY8" fmla="*/ 13740535 h 13925000"/>
              <a:gd name="connsiteX9" fmla="*/ 19767715 w 22334444"/>
              <a:gd name="connsiteY9" fmla="*/ 60518 h 13925000"/>
              <a:gd name="connsiteX10" fmla="*/ 22334444 w 22334444"/>
              <a:gd name="connsiteY10" fmla="*/ 0 h 13925000"/>
              <a:gd name="connsiteX11" fmla="*/ 16085081 w 22334444"/>
              <a:gd name="connsiteY11" fmla="*/ 77254 h 13925000"/>
              <a:gd name="connsiteX12" fmla="*/ 5856854 w 22334444"/>
              <a:gd name="connsiteY12" fmla="*/ 13925000 h 13925000"/>
              <a:gd name="connsiteX13" fmla="*/ 4938132 w 22334444"/>
              <a:gd name="connsiteY13" fmla="*/ 13868051 h 13925000"/>
              <a:gd name="connsiteX14" fmla="*/ 14443249 w 22334444"/>
              <a:gd name="connsiteY14" fmla="*/ 57247 h 13925000"/>
              <a:gd name="connsiteX15" fmla="*/ 16085081 w 22334444"/>
              <a:gd name="connsiteY15" fmla="*/ 77254 h 13925000"/>
              <a:gd name="connsiteX16" fmla="*/ 13843311 w 22334444"/>
              <a:gd name="connsiteY16" fmla="*/ 78330 h 13925000"/>
              <a:gd name="connsiteX17" fmla="*/ 4327080 w 22334444"/>
              <a:gd name="connsiteY17" fmla="*/ 13853287 h 13925000"/>
              <a:gd name="connsiteX18" fmla="*/ 3082103 w 22334444"/>
              <a:gd name="connsiteY18" fmla="*/ 13818867 h 13925000"/>
              <a:gd name="connsiteX19" fmla="*/ 12632416 w 22334444"/>
              <a:gd name="connsiteY19" fmla="*/ 12724 h 13925000"/>
              <a:gd name="connsiteX20" fmla="*/ 13843311 w 22334444"/>
              <a:gd name="connsiteY20" fmla="*/ 78330 h 13925000"/>
              <a:gd name="connsiteX21" fmla="*/ 11239121 w 22334444"/>
              <a:gd name="connsiteY21" fmla="*/ 30540 h 13925000"/>
              <a:gd name="connsiteX22" fmla="*/ 87135 w 22334444"/>
              <a:gd name="connsiteY22" fmla="*/ 34749 h 13925000"/>
              <a:gd name="connsiteX23" fmla="*/ 0 w 22334444"/>
              <a:gd name="connsiteY23" fmla="*/ 13773138 h 13925000"/>
              <a:gd name="connsiteX24" fmla="*/ 2528044 w 22334444"/>
              <a:gd name="connsiteY24" fmla="*/ 13742526 h 13925000"/>
              <a:gd name="connsiteX25" fmla="*/ 11239121 w 22334444"/>
              <a:gd name="connsiteY25" fmla="*/ 30540 h 13925000"/>
              <a:gd name="connsiteX0" fmla="*/ 16875544 w 22334444"/>
              <a:gd name="connsiteY0" fmla="*/ 11862 h 13925000"/>
              <a:gd name="connsiteX1" fmla="*/ 19014473 w 22334444"/>
              <a:gd name="connsiteY1" fmla="*/ 15211 h 13925000"/>
              <a:gd name="connsiteX2" fmla="*/ 7687842 w 22334444"/>
              <a:gd name="connsiteY2" fmla="*/ 13796546 h 13925000"/>
              <a:gd name="connsiteX3" fmla="*/ 6296155 w 22334444"/>
              <a:gd name="connsiteY3" fmla="*/ 13802659 h 13925000"/>
              <a:gd name="connsiteX4" fmla="*/ 14035534 w 22334444"/>
              <a:gd name="connsiteY4" fmla="*/ 3838642 h 13925000"/>
              <a:gd name="connsiteX5" fmla="*/ 16875544 w 22334444"/>
              <a:gd name="connsiteY5" fmla="*/ 11862 h 13925000"/>
              <a:gd name="connsiteX6" fmla="*/ 22334444 w 22334444"/>
              <a:gd name="connsiteY6" fmla="*/ 0 h 13925000"/>
              <a:gd name="connsiteX7" fmla="*/ 10295732 w 22334444"/>
              <a:gd name="connsiteY7" fmla="*/ 13869547 h 13925000"/>
              <a:gd name="connsiteX8" fmla="*/ 8136355 w 22334444"/>
              <a:gd name="connsiteY8" fmla="*/ 13772066 h 13925000"/>
              <a:gd name="connsiteX9" fmla="*/ 19767715 w 22334444"/>
              <a:gd name="connsiteY9" fmla="*/ 60518 h 13925000"/>
              <a:gd name="connsiteX10" fmla="*/ 22334444 w 22334444"/>
              <a:gd name="connsiteY10" fmla="*/ 0 h 13925000"/>
              <a:gd name="connsiteX11" fmla="*/ 16085081 w 22334444"/>
              <a:gd name="connsiteY11" fmla="*/ 77254 h 13925000"/>
              <a:gd name="connsiteX12" fmla="*/ 5856854 w 22334444"/>
              <a:gd name="connsiteY12" fmla="*/ 13925000 h 13925000"/>
              <a:gd name="connsiteX13" fmla="*/ 4938132 w 22334444"/>
              <a:gd name="connsiteY13" fmla="*/ 13868051 h 13925000"/>
              <a:gd name="connsiteX14" fmla="*/ 14443249 w 22334444"/>
              <a:gd name="connsiteY14" fmla="*/ 57247 h 13925000"/>
              <a:gd name="connsiteX15" fmla="*/ 16085081 w 22334444"/>
              <a:gd name="connsiteY15" fmla="*/ 77254 h 13925000"/>
              <a:gd name="connsiteX16" fmla="*/ 13843311 w 22334444"/>
              <a:gd name="connsiteY16" fmla="*/ 78330 h 13925000"/>
              <a:gd name="connsiteX17" fmla="*/ 4327080 w 22334444"/>
              <a:gd name="connsiteY17" fmla="*/ 13853287 h 13925000"/>
              <a:gd name="connsiteX18" fmla="*/ 3082103 w 22334444"/>
              <a:gd name="connsiteY18" fmla="*/ 13818867 h 13925000"/>
              <a:gd name="connsiteX19" fmla="*/ 12632416 w 22334444"/>
              <a:gd name="connsiteY19" fmla="*/ 12724 h 13925000"/>
              <a:gd name="connsiteX20" fmla="*/ 13843311 w 22334444"/>
              <a:gd name="connsiteY20" fmla="*/ 78330 h 13925000"/>
              <a:gd name="connsiteX21" fmla="*/ 11239121 w 22334444"/>
              <a:gd name="connsiteY21" fmla="*/ 30540 h 13925000"/>
              <a:gd name="connsiteX22" fmla="*/ 87135 w 22334444"/>
              <a:gd name="connsiteY22" fmla="*/ 34749 h 13925000"/>
              <a:gd name="connsiteX23" fmla="*/ 0 w 22334444"/>
              <a:gd name="connsiteY23" fmla="*/ 13773138 h 13925000"/>
              <a:gd name="connsiteX24" fmla="*/ 2528044 w 22334444"/>
              <a:gd name="connsiteY24" fmla="*/ 13742526 h 13925000"/>
              <a:gd name="connsiteX25" fmla="*/ 11239121 w 22334444"/>
              <a:gd name="connsiteY25" fmla="*/ 30540 h 1392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334444" h="13925000">
                <a:moveTo>
                  <a:pt x="16875544" y="11862"/>
                </a:moveTo>
                <a:lnTo>
                  <a:pt x="19014473" y="15211"/>
                </a:lnTo>
                <a:lnTo>
                  <a:pt x="7687842" y="13796546"/>
                </a:lnTo>
                <a:lnTo>
                  <a:pt x="6296155" y="13802659"/>
                </a:lnTo>
                <a:lnTo>
                  <a:pt x="14035534" y="3838642"/>
                </a:lnTo>
                <a:lnTo>
                  <a:pt x="16875544" y="11862"/>
                </a:lnTo>
                <a:close/>
                <a:moveTo>
                  <a:pt x="22334444" y="0"/>
                </a:moveTo>
                <a:lnTo>
                  <a:pt x="10295732" y="13869547"/>
                </a:lnTo>
                <a:lnTo>
                  <a:pt x="8136355" y="13772066"/>
                </a:lnTo>
                <a:lnTo>
                  <a:pt x="19767715" y="60518"/>
                </a:lnTo>
                <a:lnTo>
                  <a:pt x="22334444" y="0"/>
                </a:lnTo>
                <a:close/>
                <a:moveTo>
                  <a:pt x="16085081" y="77254"/>
                </a:moveTo>
                <a:lnTo>
                  <a:pt x="5856854" y="13925000"/>
                </a:lnTo>
                <a:lnTo>
                  <a:pt x="4938132" y="13868051"/>
                </a:lnTo>
                <a:lnTo>
                  <a:pt x="14443249" y="57247"/>
                </a:lnTo>
                <a:lnTo>
                  <a:pt x="16085081" y="77254"/>
                </a:lnTo>
                <a:close/>
                <a:moveTo>
                  <a:pt x="13843311" y="78330"/>
                </a:moveTo>
                <a:lnTo>
                  <a:pt x="4327080" y="13853287"/>
                </a:lnTo>
                <a:lnTo>
                  <a:pt x="3082103" y="13818867"/>
                </a:lnTo>
                <a:lnTo>
                  <a:pt x="12632416" y="12724"/>
                </a:lnTo>
                <a:lnTo>
                  <a:pt x="13843311" y="78330"/>
                </a:lnTo>
                <a:close/>
                <a:moveTo>
                  <a:pt x="11239121" y="30540"/>
                </a:moveTo>
                <a:lnTo>
                  <a:pt x="87135" y="34749"/>
                </a:lnTo>
                <a:lnTo>
                  <a:pt x="0" y="13773138"/>
                </a:lnTo>
                <a:lnTo>
                  <a:pt x="2528044" y="13742526"/>
                </a:lnTo>
                <a:lnTo>
                  <a:pt x="11239121" y="305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508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-30163" y="3353353"/>
            <a:ext cx="15635506" cy="7543247"/>
          </a:xfrm>
          <a:custGeom>
            <a:avLst/>
            <a:gdLst>
              <a:gd name="connsiteX0" fmla="*/ 0 w 11176000"/>
              <a:gd name="connsiteY0" fmla="*/ 0 h 6426200"/>
              <a:gd name="connsiteX1" fmla="*/ 11176000 w 11176000"/>
              <a:gd name="connsiteY1" fmla="*/ 0 h 6426200"/>
              <a:gd name="connsiteX2" fmla="*/ 11176000 w 11176000"/>
              <a:gd name="connsiteY2" fmla="*/ 6426200 h 6426200"/>
              <a:gd name="connsiteX3" fmla="*/ 0 w 11176000"/>
              <a:gd name="connsiteY3" fmla="*/ 6426200 h 6426200"/>
              <a:gd name="connsiteX4" fmla="*/ 0 w 11176000"/>
              <a:gd name="connsiteY4" fmla="*/ 0 h 6426200"/>
              <a:gd name="connsiteX0" fmla="*/ 0 w 13320111"/>
              <a:gd name="connsiteY0" fmla="*/ 0 h 6426200"/>
              <a:gd name="connsiteX1" fmla="*/ 13320111 w 13320111"/>
              <a:gd name="connsiteY1" fmla="*/ 0 h 6426200"/>
              <a:gd name="connsiteX2" fmla="*/ 11176000 w 13320111"/>
              <a:gd name="connsiteY2" fmla="*/ 6426200 h 6426200"/>
              <a:gd name="connsiteX3" fmla="*/ 0 w 13320111"/>
              <a:gd name="connsiteY3" fmla="*/ 6426200 h 6426200"/>
              <a:gd name="connsiteX4" fmla="*/ 0 w 13320111"/>
              <a:gd name="connsiteY4" fmla="*/ 0 h 642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20111" h="6426200">
                <a:moveTo>
                  <a:pt x="0" y="0"/>
                </a:moveTo>
                <a:lnTo>
                  <a:pt x="13320111" y="0"/>
                </a:lnTo>
                <a:lnTo>
                  <a:pt x="11176000" y="6426200"/>
                </a:lnTo>
                <a:lnTo>
                  <a:pt x="0" y="6426200"/>
                </a:lnTo>
                <a:lnTo>
                  <a:pt x="0" y="0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842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0319852" y="1219200"/>
            <a:ext cx="11647609" cy="5440999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6675574" y="1219200"/>
            <a:ext cx="7501152" cy="5418220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  <a:gd name="connsiteX0" fmla="*/ 0 w 9846088"/>
              <a:gd name="connsiteY0" fmla="*/ 0 h 4838770"/>
              <a:gd name="connsiteX1" fmla="*/ 9846088 w 9846088"/>
              <a:gd name="connsiteY1" fmla="*/ 8781 h 4838770"/>
              <a:gd name="connsiteX2" fmla="*/ 4406099 w 9846088"/>
              <a:gd name="connsiteY2" fmla="*/ 4838770 h 4838770"/>
              <a:gd name="connsiteX3" fmla="*/ 2296866 w 9846088"/>
              <a:gd name="connsiteY3" fmla="*/ 4830954 h 4838770"/>
              <a:gd name="connsiteX4" fmla="*/ 0 w 9846088"/>
              <a:gd name="connsiteY4" fmla="*/ 0 h 4838770"/>
              <a:gd name="connsiteX0" fmla="*/ 0 w 9846088"/>
              <a:gd name="connsiteY0" fmla="*/ 0 h 4838770"/>
              <a:gd name="connsiteX1" fmla="*/ 9846088 w 9846088"/>
              <a:gd name="connsiteY1" fmla="*/ 8781 h 4838770"/>
              <a:gd name="connsiteX2" fmla="*/ 4406099 w 9846088"/>
              <a:gd name="connsiteY2" fmla="*/ 4838770 h 4838770"/>
              <a:gd name="connsiteX3" fmla="*/ 0 w 9846088"/>
              <a:gd name="connsiteY3" fmla="*/ 0 h 483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6088" h="4838770">
                <a:moveTo>
                  <a:pt x="0" y="0"/>
                </a:moveTo>
                <a:lnTo>
                  <a:pt x="9846088" y="8781"/>
                </a:lnTo>
                <a:lnTo>
                  <a:pt x="4406099" y="4838770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6034316" y="6903401"/>
            <a:ext cx="11647609" cy="5440999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3936601" y="6934199"/>
            <a:ext cx="9395115" cy="5364799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  <a:gd name="connsiteX0" fmla="*/ 5442681 w 12432999"/>
              <a:gd name="connsiteY0" fmla="*/ 0 h 4859113"/>
              <a:gd name="connsiteX1" fmla="*/ 12432999 w 12432999"/>
              <a:gd name="connsiteY1" fmla="*/ 36940 h 4859113"/>
              <a:gd name="connsiteX2" fmla="*/ 9848780 w 12432999"/>
              <a:gd name="connsiteY2" fmla="*/ 4838770 h 4859113"/>
              <a:gd name="connsiteX3" fmla="*/ 0 w 12432999"/>
              <a:gd name="connsiteY3" fmla="*/ 4859113 h 4859113"/>
              <a:gd name="connsiteX4" fmla="*/ 5442681 w 12432999"/>
              <a:gd name="connsiteY4" fmla="*/ 0 h 4859113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9848780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12538997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57164" h="4878491">
                <a:moveTo>
                  <a:pt x="5442681" y="19378"/>
                </a:moveTo>
                <a:lnTo>
                  <a:pt x="12557164" y="0"/>
                </a:lnTo>
                <a:cubicBezTo>
                  <a:pt x="12551108" y="1619383"/>
                  <a:pt x="12545053" y="3238765"/>
                  <a:pt x="12538997" y="4858148"/>
                </a:cubicBezTo>
                <a:lnTo>
                  <a:pt x="0" y="4878491"/>
                </a:lnTo>
                <a:lnTo>
                  <a:pt x="5442681" y="19378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18209305" y="1219200"/>
            <a:ext cx="5153932" cy="5490923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  <a:gd name="connsiteX0" fmla="*/ 5442681 w 12432999"/>
              <a:gd name="connsiteY0" fmla="*/ 0 h 4859113"/>
              <a:gd name="connsiteX1" fmla="*/ 12432999 w 12432999"/>
              <a:gd name="connsiteY1" fmla="*/ 36940 h 4859113"/>
              <a:gd name="connsiteX2" fmla="*/ 9848780 w 12432999"/>
              <a:gd name="connsiteY2" fmla="*/ 4838770 h 4859113"/>
              <a:gd name="connsiteX3" fmla="*/ 0 w 12432999"/>
              <a:gd name="connsiteY3" fmla="*/ 4859113 h 4859113"/>
              <a:gd name="connsiteX4" fmla="*/ 5442681 w 12432999"/>
              <a:gd name="connsiteY4" fmla="*/ 0 h 4859113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9848780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5442681 w 12557164"/>
              <a:gd name="connsiteY0" fmla="*/ 19378 h 4878491"/>
              <a:gd name="connsiteX1" fmla="*/ 12557164 w 12557164"/>
              <a:gd name="connsiteY1" fmla="*/ 0 h 4878491"/>
              <a:gd name="connsiteX2" fmla="*/ 12538997 w 12557164"/>
              <a:gd name="connsiteY2" fmla="*/ 4858148 h 4878491"/>
              <a:gd name="connsiteX3" fmla="*/ 0 w 12557164"/>
              <a:gd name="connsiteY3" fmla="*/ 4878491 h 4878491"/>
              <a:gd name="connsiteX4" fmla="*/ 5442681 w 12557164"/>
              <a:gd name="connsiteY4" fmla="*/ 19378 h 4878491"/>
              <a:gd name="connsiteX0" fmla="*/ 25005389 w 32119872"/>
              <a:gd name="connsiteY0" fmla="*/ 19378 h 4964509"/>
              <a:gd name="connsiteX1" fmla="*/ 32119872 w 32119872"/>
              <a:gd name="connsiteY1" fmla="*/ 0 h 4964509"/>
              <a:gd name="connsiteX2" fmla="*/ 32101705 w 32119872"/>
              <a:gd name="connsiteY2" fmla="*/ 4858148 h 4964509"/>
              <a:gd name="connsiteX3" fmla="*/ 0 w 32119872"/>
              <a:gd name="connsiteY3" fmla="*/ 4964509 h 4964509"/>
              <a:gd name="connsiteX4" fmla="*/ 25005389 w 32119872"/>
              <a:gd name="connsiteY4" fmla="*/ 19378 h 4964509"/>
              <a:gd name="connsiteX0" fmla="*/ 24214977 w 31329460"/>
              <a:gd name="connsiteY0" fmla="*/ 19378 h 4935836"/>
              <a:gd name="connsiteX1" fmla="*/ 31329460 w 31329460"/>
              <a:gd name="connsiteY1" fmla="*/ 0 h 4935836"/>
              <a:gd name="connsiteX2" fmla="*/ 31311293 w 31329460"/>
              <a:gd name="connsiteY2" fmla="*/ 4858148 h 4935836"/>
              <a:gd name="connsiteX3" fmla="*/ 0 w 31329460"/>
              <a:gd name="connsiteY3" fmla="*/ 4935836 h 4935836"/>
              <a:gd name="connsiteX4" fmla="*/ 24214977 w 31329460"/>
              <a:gd name="connsiteY4" fmla="*/ 19378 h 4935836"/>
              <a:gd name="connsiteX0" fmla="*/ 24214977 w 31329460"/>
              <a:gd name="connsiteY0" fmla="*/ 19378 h 4964509"/>
              <a:gd name="connsiteX1" fmla="*/ 31329460 w 31329460"/>
              <a:gd name="connsiteY1" fmla="*/ 0 h 4964509"/>
              <a:gd name="connsiteX2" fmla="*/ 31311293 w 31329460"/>
              <a:gd name="connsiteY2" fmla="*/ 4858148 h 4964509"/>
              <a:gd name="connsiteX3" fmla="*/ 0 w 31329460"/>
              <a:gd name="connsiteY3" fmla="*/ 4964509 h 4964509"/>
              <a:gd name="connsiteX4" fmla="*/ 24214977 w 31329460"/>
              <a:gd name="connsiteY4" fmla="*/ 19378 h 4964509"/>
              <a:gd name="connsiteX0" fmla="*/ 25005389 w 31329460"/>
              <a:gd name="connsiteY0" fmla="*/ 19378 h 4964509"/>
              <a:gd name="connsiteX1" fmla="*/ 31329460 w 31329460"/>
              <a:gd name="connsiteY1" fmla="*/ 0 h 4964509"/>
              <a:gd name="connsiteX2" fmla="*/ 31311293 w 31329460"/>
              <a:gd name="connsiteY2" fmla="*/ 4858148 h 4964509"/>
              <a:gd name="connsiteX3" fmla="*/ 0 w 31329460"/>
              <a:gd name="connsiteY3" fmla="*/ 4964509 h 4964509"/>
              <a:gd name="connsiteX4" fmla="*/ 25005389 w 31329460"/>
              <a:gd name="connsiteY4" fmla="*/ 19378 h 4964509"/>
              <a:gd name="connsiteX0" fmla="*/ 25005389 w 31509039"/>
              <a:gd name="connsiteY0" fmla="*/ 19378 h 4964509"/>
              <a:gd name="connsiteX1" fmla="*/ 31329460 w 31509039"/>
              <a:gd name="connsiteY1" fmla="*/ 0 h 4964509"/>
              <a:gd name="connsiteX2" fmla="*/ 31508901 w 31509039"/>
              <a:gd name="connsiteY2" fmla="*/ 4944166 h 4964509"/>
              <a:gd name="connsiteX3" fmla="*/ 0 w 31509039"/>
              <a:gd name="connsiteY3" fmla="*/ 4964509 h 4964509"/>
              <a:gd name="connsiteX4" fmla="*/ 25005389 w 31509039"/>
              <a:gd name="connsiteY4" fmla="*/ 19378 h 4964509"/>
              <a:gd name="connsiteX0" fmla="*/ 25598198 w 32101848"/>
              <a:gd name="connsiteY0" fmla="*/ 19378 h 4993182"/>
              <a:gd name="connsiteX1" fmla="*/ 31922269 w 32101848"/>
              <a:gd name="connsiteY1" fmla="*/ 0 h 4993182"/>
              <a:gd name="connsiteX2" fmla="*/ 32101710 w 32101848"/>
              <a:gd name="connsiteY2" fmla="*/ 4944166 h 4993182"/>
              <a:gd name="connsiteX3" fmla="*/ 0 w 32101848"/>
              <a:gd name="connsiteY3" fmla="*/ 4993182 h 4993182"/>
              <a:gd name="connsiteX4" fmla="*/ 25598198 w 32101848"/>
              <a:gd name="connsiteY4" fmla="*/ 19378 h 4993182"/>
              <a:gd name="connsiteX0" fmla="*/ 25598198 w 32299388"/>
              <a:gd name="connsiteY0" fmla="*/ 19378 h 4993182"/>
              <a:gd name="connsiteX1" fmla="*/ 31922269 w 32299388"/>
              <a:gd name="connsiteY1" fmla="*/ 0 h 4993182"/>
              <a:gd name="connsiteX2" fmla="*/ 32299319 w 32299388"/>
              <a:gd name="connsiteY2" fmla="*/ 4972839 h 4993182"/>
              <a:gd name="connsiteX3" fmla="*/ 0 w 32299388"/>
              <a:gd name="connsiteY3" fmla="*/ 4993182 h 4993182"/>
              <a:gd name="connsiteX4" fmla="*/ 25598198 w 32299388"/>
              <a:gd name="connsiteY4" fmla="*/ 19378 h 499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9388" h="4993182">
                <a:moveTo>
                  <a:pt x="25598198" y="19378"/>
                </a:moveTo>
                <a:lnTo>
                  <a:pt x="31922269" y="0"/>
                </a:lnTo>
                <a:cubicBezTo>
                  <a:pt x="31916213" y="1619383"/>
                  <a:pt x="32305375" y="3353456"/>
                  <a:pt x="32299319" y="4972839"/>
                </a:cubicBezTo>
                <a:lnTo>
                  <a:pt x="0" y="4993182"/>
                </a:lnTo>
                <a:lnTo>
                  <a:pt x="25598198" y="19378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3893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493838" y="2057400"/>
            <a:ext cx="10874866" cy="9364815"/>
          </a:xfrm>
          <a:custGeom>
            <a:avLst/>
            <a:gdLst>
              <a:gd name="connsiteX0" fmla="*/ 0 w 8005541"/>
              <a:gd name="connsiteY0" fmla="*/ 0 h 9364815"/>
              <a:gd name="connsiteX1" fmla="*/ 8005541 w 8005541"/>
              <a:gd name="connsiteY1" fmla="*/ 0 h 9364815"/>
              <a:gd name="connsiteX2" fmla="*/ 8005541 w 8005541"/>
              <a:gd name="connsiteY2" fmla="*/ 9364815 h 9364815"/>
              <a:gd name="connsiteX3" fmla="*/ 0 w 8005541"/>
              <a:gd name="connsiteY3" fmla="*/ 9364815 h 9364815"/>
              <a:gd name="connsiteX4" fmla="*/ 0 w 8005541"/>
              <a:gd name="connsiteY4" fmla="*/ 0 h 9364815"/>
              <a:gd name="connsiteX0" fmla="*/ 0 w 10874866"/>
              <a:gd name="connsiteY0" fmla="*/ 0 h 9364815"/>
              <a:gd name="connsiteX1" fmla="*/ 10874866 w 10874866"/>
              <a:gd name="connsiteY1" fmla="*/ 31531 h 9364815"/>
              <a:gd name="connsiteX2" fmla="*/ 8005541 w 10874866"/>
              <a:gd name="connsiteY2" fmla="*/ 9364815 h 9364815"/>
              <a:gd name="connsiteX3" fmla="*/ 0 w 10874866"/>
              <a:gd name="connsiteY3" fmla="*/ 9364815 h 9364815"/>
              <a:gd name="connsiteX4" fmla="*/ 0 w 10874866"/>
              <a:gd name="connsiteY4" fmla="*/ 0 h 936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4866" h="9364815">
                <a:moveTo>
                  <a:pt x="0" y="0"/>
                </a:moveTo>
                <a:lnTo>
                  <a:pt x="10874866" y="31531"/>
                </a:lnTo>
                <a:lnTo>
                  <a:pt x="8005541" y="9364815"/>
                </a:lnTo>
                <a:lnTo>
                  <a:pt x="0" y="9364815"/>
                </a:lnTo>
                <a:lnTo>
                  <a:pt x="0" y="0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502867" y="6553201"/>
            <a:ext cx="9745570" cy="5967522"/>
          </a:xfrm>
          <a:custGeom>
            <a:avLst/>
            <a:gdLst>
              <a:gd name="connsiteX0" fmla="*/ 0 w 5047446"/>
              <a:gd name="connsiteY0" fmla="*/ 0 h 5904460"/>
              <a:gd name="connsiteX1" fmla="*/ 5047446 w 5047446"/>
              <a:gd name="connsiteY1" fmla="*/ 0 h 5904460"/>
              <a:gd name="connsiteX2" fmla="*/ 5047446 w 5047446"/>
              <a:gd name="connsiteY2" fmla="*/ 5904460 h 5904460"/>
              <a:gd name="connsiteX3" fmla="*/ 0 w 5047446"/>
              <a:gd name="connsiteY3" fmla="*/ 5904460 h 5904460"/>
              <a:gd name="connsiteX4" fmla="*/ 0 w 5047446"/>
              <a:gd name="connsiteY4" fmla="*/ 0 h 5904460"/>
              <a:gd name="connsiteX0" fmla="*/ 0 w 7916770"/>
              <a:gd name="connsiteY0" fmla="*/ 0 h 5935991"/>
              <a:gd name="connsiteX1" fmla="*/ 5047446 w 7916770"/>
              <a:gd name="connsiteY1" fmla="*/ 0 h 5935991"/>
              <a:gd name="connsiteX2" fmla="*/ 7916770 w 7916770"/>
              <a:gd name="connsiteY2" fmla="*/ 5935991 h 5935991"/>
              <a:gd name="connsiteX3" fmla="*/ 0 w 7916770"/>
              <a:gd name="connsiteY3" fmla="*/ 5904460 h 5935991"/>
              <a:gd name="connsiteX4" fmla="*/ 0 w 7916770"/>
              <a:gd name="connsiteY4" fmla="*/ 0 h 5935991"/>
              <a:gd name="connsiteX0" fmla="*/ 1891862 w 9808632"/>
              <a:gd name="connsiteY0" fmla="*/ 0 h 5935991"/>
              <a:gd name="connsiteX1" fmla="*/ 6939308 w 9808632"/>
              <a:gd name="connsiteY1" fmla="*/ 0 h 5935991"/>
              <a:gd name="connsiteX2" fmla="*/ 9808632 w 9808632"/>
              <a:gd name="connsiteY2" fmla="*/ 5935991 h 5935991"/>
              <a:gd name="connsiteX3" fmla="*/ 0 w 9808632"/>
              <a:gd name="connsiteY3" fmla="*/ 5935991 h 5935991"/>
              <a:gd name="connsiteX4" fmla="*/ 1891862 w 9808632"/>
              <a:gd name="connsiteY4" fmla="*/ 0 h 5935991"/>
              <a:gd name="connsiteX0" fmla="*/ 1828800 w 9745570"/>
              <a:gd name="connsiteY0" fmla="*/ 0 h 5967522"/>
              <a:gd name="connsiteX1" fmla="*/ 6876246 w 9745570"/>
              <a:gd name="connsiteY1" fmla="*/ 0 h 5967522"/>
              <a:gd name="connsiteX2" fmla="*/ 9745570 w 9745570"/>
              <a:gd name="connsiteY2" fmla="*/ 5935991 h 5967522"/>
              <a:gd name="connsiteX3" fmla="*/ 0 w 9745570"/>
              <a:gd name="connsiteY3" fmla="*/ 5967522 h 5967522"/>
              <a:gd name="connsiteX4" fmla="*/ 1828800 w 9745570"/>
              <a:gd name="connsiteY4" fmla="*/ 0 h 59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5570" h="5967522">
                <a:moveTo>
                  <a:pt x="1828800" y="0"/>
                </a:moveTo>
                <a:lnTo>
                  <a:pt x="6876246" y="0"/>
                </a:lnTo>
                <a:lnTo>
                  <a:pt x="9745570" y="5935991"/>
                </a:lnTo>
                <a:lnTo>
                  <a:pt x="0" y="5967522"/>
                </a:lnTo>
                <a:lnTo>
                  <a:pt x="1828800" y="0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362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493837" y="2057400"/>
            <a:ext cx="8005541" cy="936481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9781391" y="6897140"/>
            <a:ext cx="5047446" cy="590446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5115391" y="3058020"/>
            <a:ext cx="5047446" cy="590446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3925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icture Placeholder 4">
            <a:extLst>
              <a:ext uri="{FF2B5EF4-FFF2-40B4-BE49-F238E27FC236}">
                <a16:creationId xmlns:a16="http://schemas.microsoft.com/office/drawing/2014/main" id="{77B906C2-F351-4E42-8C88-E123F65C7E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6825" y="1537011"/>
            <a:ext cx="5610412" cy="845974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33" name="Picture Placeholder 4">
            <a:extLst>
              <a:ext uri="{FF2B5EF4-FFF2-40B4-BE49-F238E27FC236}">
                <a16:creationId xmlns:a16="http://schemas.microsoft.com/office/drawing/2014/main" id="{01277A44-0C1C-41ED-BE07-A0EE340BF1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68118" y="5798479"/>
            <a:ext cx="4351719" cy="412207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34" name="Picture Placeholder 4">
            <a:extLst>
              <a:ext uri="{FF2B5EF4-FFF2-40B4-BE49-F238E27FC236}">
                <a16:creationId xmlns:a16="http://schemas.microsoft.com/office/drawing/2014/main" id="{4BC6CDCF-2C9F-46A7-BBC6-09637014ED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9637" y="5798479"/>
            <a:ext cx="8442249" cy="412207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35" name="Picture Placeholder 4">
            <a:extLst>
              <a:ext uri="{FF2B5EF4-FFF2-40B4-BE49-F238E27FC236}">
                <a16:creationId xmlns:a16="http://schemas.microsoft.com/office/drawing/2014/main" id="{66031416-9B78-47A9-A2DD-F8A416213A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89637" y="1524000"/>
            <a:ext cx="4351719" cy="412207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 dirty="0"/>
          </a:p>
        </p:txBody>
      </p:sp>
      <p:sp>
        <p:nvSpPr>
          <p:cNvPr id="236" name="Picture Placeholder 4">
            <a:extLst>
              <a:ext uri="{FF2B5EF4-FFF2-40B4-BE49-F238E27FC236}">
                <a16:creationId xmlns:a16="http://schemas.microsoft.com/office/drawing/2014/main" id="{748E0011-35A9-403D-8AE5-040F9AD269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77588" y="1531279"/>
            <a:ext cx="8442249" cy="412207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099866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9634652" y="9691959"/>
            <a:ext cx="4817326" cy="403674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05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9691959"/>
            <a:ext cx="4817326" cy="403674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06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4817326" y="9691959"/>
            <a:ext cx="4817326" cy="403674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07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14451978" cy="969195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059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1552237" y="2909491"/>
            <a:ext cx="4726685" cy="836810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7419637" y="2909491"/>
            <a:ext cx="4726685" cy="836810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7262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722437" y="2694030"/>
            <a:ext cx="6240175" cy="8399640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968103" y="1676400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936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5286037" y="10668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3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10028237" y="38100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4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5209837" y="68184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936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2"/>
          <p:cNvSpPr>
            <a:spLocks noGrp="1"/>
          </p:cNvSpPr>
          <p:nvPr>
            <p:ph type="pic" sz="quarter" idx="104" hasCustomPrompt="1"/>
          </p:nvPr>
        </p:nvSpPr>
        <p:spPr>
          <a:xfrm>
            <a:off x="1925419" y="3657600"/>
            <a:ext cx="8179018" cy="6487635"/>
          </a:xfrm>
          <a:custGeom>
            <a:avLst/>
            <a:gdLst>
              <a:gd name="connsiteX0" fmla="*/ 284480 w 897237"/>
              <a:gd name="connsiteY0" fmla="*/ 126982 h 711692"/>
              <a:gd name="connsiteX1" fmla="*/ 183091 w 897237"/>
              <a:gd name="connsiteY1" fmla="*/ 189982 h 711692"/>
              <a:gd name="connsiteX2" fmla="*/ 150607 w 897237"/>
              <a:gd name="connsiteY2" fmla="*/ 356338 h 711692"/>
              <a:gd name="connsiteX3" fmla="*/ 183091 w 897237"/>
              <a:gd name="connsiteY3" fmla="*/ 522695 h 711692"/>
              <a:gd name="connsiteX4" fmla="*/ 284480 w 897237"/>
              <a:gd name="connsiteY4" fmla="*/ 585694 h 711692"/>
              <a:gd name="connsiteX5" fmla="*/ 385869 w 897237"/>
              <a:gd name="connsiteY5" fmla="*/ 522695 h 711692"/>
              <a:gd name="connsiteX6" fmla="*/ 418352 w 897237"/>
              <a:gd name="connsiteY6" fmla="*/ 356338 h 711692"/>
              <a:gd name="connsiteX7" fmla="*/ 385869 w 897237"/>
              <a:gd name="connsiteY7" fmla="*/ 189982 h 711692"/>
              <a:gd name="connsiteX8" fmla="*/ 284480 w 897237"/>
              <a:gd name="connsiteY8" fmla="*/ 126982 h 711692"/>
              <a:gd name="connsiteX9" fmla="*/ 618664 w 897237"/>
              <a:gd name="connsiteY9" fmla="*/ 11813 h 711692"/>
              <a:gd name="connsiteX10" fmla="*/ 897237 w 897237"/>
              <a:gd name="connsiteY10" fmla="*/ 11813 h 711692"/>
              <a:gd name="connsiteX11" fmla="*/ 897237 w 897237"/>
              <a:gd name="connsiteY11" fmla="*/ 699879 h 711692"/>
              <a:gd name="connsiteX12" fmla="*/ 749583 w 897237"/>
              <a:gd name="connsiteY12" fmla="*/ 699879 h 711692"/>
              <a:gd name="connsiteX13" fmla="*/ 749583 w 897237"/>
              <a:gd name="connsiteY13" fmla="*/ 142733 h 711692"/>
              <a:gd name="connsiteX14" fmla="*/ 618664 w 897237"/>
              <a:gd name="connsiteY14" fmla="*/ 142733 h 711692"/>
              <a:gd name="connsiteX15" fmla="*/ 284480 w 897237"/>
              <a:gd name="connsiteY15" fmla="*/ 0 h 711692"/>
              <a:gd name="connsiteX16" fmla="*/ 498085 w 897237"/>
              <a:gd name="connsiteY16" fmla="*/ 96959 h 711692"/>
              <a:gd name="connsiteX17" fmla="*/ 568959 w 897237"/>
              <a:gd name="connsiteY17" fmla="*/ 355846 h 711692"/>
              <a:gd name="connsiteX18" fmla="*/ 498085 w 897237"/>
              <a:gd name="connsiteY18" fmla="*/ 614733 h 711692"/>
              <a:gd name="connsiteX19" fmla="*/ 284480 w 897237"/>
              <a:gd name="connsiteY19" fmla="*/ 711692 h 711692"/>
              <a:gd name="connsiteX20" fmla="*/ 70874 w 897237"/>
              <a:gd name="connsiteY20" fmla="*/ 614733 h 711692"/>
              <a:gd name="connsiteX21" fmla="*/ 0 w 897237"/>
              <a:gd name="connsiteY21" fmla="*/ 355846 h 711692"/>
              <a:gd name="connsiteX22" fmla="*/ 70874 w 897237"/>
              <a:gd name="connsiteY22" fmla="*/ 96959 h 711692"/>
              <a:gd name="connsiteX23" fmla="*/ 284480 w 897237"/>
              <a:gd name="connsiteY23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7237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2" y="425243"/>
                  <a:pt x="418352" y="356338"/>
                </a:cubicBezTo>
                <a:cubicBezTo>
                  <a:pt x="418352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618664" y="11813"/>
                </a:moveTo>
                <a:lnTo>
                  <a:pt x="897237" y="11813"/>
                </a:lnTo>
                <a:lnTo>
                  <a:pt x="897237" y="699879"/>
                </a:lnTo>
                <a:lnTo>
                  <a:pt x="749583" y="699879"/>
                </a:lnTo>
                <a:lnTo>
                  <a:pt x="749583" y="142733"/>
                </a:lnTo>
                <a:lnTo>
                  <a:pt x="618664" y="142733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0701903" y="1855829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936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151437" y="1524000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Рисунок 23"/>
          <p:cNvSpPr>
            <a:spLocks noGrp="1"/>
          </p:cNvSpPr>
          <p:nvPr>
            <p:ph type="pic" sz="quarter" idx="105" hasCustomPrompt="1"/>
          </p:nvPr>
        </p:nvSpPr>
        <p:spPr>
          <a:xfrm>
            <a:off x="13000037" y="3276600"/>
            <a:ext cx="9863006" cy="6324600"/>
          </a:xfrm>
          <a:custGeom>
            <a:avLst/>
            <a:gdLst>
              <a:gd name="connsiteX0" fmla="*/ 284480 w 1109860"/>
              <a:gd name="connsiteY0" fmla="*/ 126982 h 711692"/>
              <a:gd name="connsiteX1" fmla="*/ 183091 w 1109860"/>
              <a:gd name="connsiteY1" fmla="*/ 189982 h 711692"/>
              <a:gd name="connsiteX2" fmla="*/ 150607 w 1109860"/>
              <a:gd name="connsiteY2" fmla="*/ 356338 h 711692"/>
              <a:gd name="connsiteX3" fmla="*/ 183091 w 1109860"/>
              <a:gd name="connsiteY3" fmla="*/ 522695 h 711692"/>
              <a:gd name="connsiteX4" fmla="*/ 284480 w 1109860"/>
              <a:gd name="connsiteY4" fmla="*/ 585694 h 711692"/>
              <a:gd name="connsiteX5" fmla="*/ 385869 w 1109860"/>
              <a:gd name="connsiteY5" fmla="*/ 522695 h 711692"/>
              <a:gd name="connsiteX6" fmla="*/ 418353 w 1109860"/>
              <a:gd name="connsiteY6" fmla="*/ 356338 h 711692"/>
              <a:gd name="connsiteX7" fmla="*/ 385869 w 1109860"/>
              <a:gd name="connsiteY7" fmla="*/ 189982 h 711692"/>
              <a:gd name="connsiteX8" fmla="*/ 284480 w 1109860"/>
              <a:gd name="connsiteY8" fmla="*/ 126982 h 711692"/>
              <a:gd name="connsiteX9" fmla="*/ 865246 w 1109860"/>
              <a:gd name="connsiteY9" fmla="*/ 3938 h 711692"/>
              <a:gd name="connsiteX10" fmla="*/ 1021760 w 1109860"/>
              <a:gd name="connsiteY10" fmla="*/ 60539 h 711692"/>
              <a:gd name="connsiteX11" fmla="*/ 1089188 w 1109860"/>
              <a:gd name="connsiteY11" fmla="*/ 214591 h 711692"/>
              <a:gd name="connsiteX12" fmla="*/ 1062119 w 1109860"/>
              <a:gd name="connsiteY12" fmla="*/ 316472 h 711692"/>
              <a:gd name="connsiteX13" fmla="*/ 962206 w 1109860"/>
              <a:gd name="connsiteY13" fmla="*/ 440994 h 711692"/>
              <a:gd name="connsiteX14" fmla="*/ 838177 w 1109860"/>
              <a:gd name="connsiteY14" fmla="*/ 569945 h 711692"/>
              <a:gd name="connsiteX15" fmla="*/ 1109860 w 1109860"/>
              <a:gd name="connsiteY15" fmla="*/ 569945 h 711692"/>
              <a:gd name="connsiteX16" fmla="*/ 1109860 w 1109860"/>
              <a:gd name="connsiteY16" fmla="*/ 707755 h 711692"/>
              <a:gd name="connsiteX17" fmla="*/ 624570 w 1109860"/>
              <a:gd name="connsiteY17" fmla="*/ 707755 h 711692"/>
              <a:gd name="connsiteX18" fmla="*/ 624570 w 1109860"/>
              <a:gd name="connsiteY18" fmla="*/ 593569 h 711692"/>
              <a:gd name="connsiteX19" fmla="*/ 826364 w 1109860"/>
              <a:gd name="connsiteY19" fmla="*/ 386854 h 711692"/>
              <a:gd name="connsiteX20" fmla="*/ 913480 w 1109860"/>
              <a:gd name="connsiteY20" fmla="*/ 287926 h 711692"/>
              <a:gd name="connsiteX21" fmla="*/ 939566 w 1109860"/>
              <a:gd name="connsiteY21" fmla="*/ 216560 h 711692"/>
              <a:gd name="connsiteX22" fmla="*/ 916925 w 1109860"/>
              <a:gd name="connsiteY22" fmla="*/ 158975 h 711692"/>
              <a:gd name="connsiteX23" fmla="*/ 858848 w 1109860"/>
              <a:gd name="connsiteY23" fmla="*/ 135842 h 711692"/>
              <a:gd name="connsiteX24" fmla="*/ 735803 w 1109860"/>
              <a:gd name="connsiteY24" fmla="*/ 228372 h 711692"/>
              <a:gd name="connsiteX25" fmla="*/ 612758 w 1109860"/>
              <a:gd name="connsiteY25" fmla="*/ 155530 h 711692"/>
              <a:gd name="connsiteX26" fmla="*/ 718577 w 1109860"/>
              <a:gd name="connsiteY26" fmla="*/ 42328 h 711692"/>
              <a:gd name="connsiteX27" fmla="*/ 865246 w 1109860"/>
              <a:gd name="connsiteY27" fmla="*/ 3938 h 711692"/>
              <a:gd name="connsiteX28" fmla="*/ 284480 w 1109860"/>
              <a:gd name="connsiteY28" fmla="*/ 0 h 711692"/>
              <a:gd name="connsiteX29" fmla="*/ 498085 w 1109860"/>
              <a:gd name="connsiteY29" fmla="*/ 96959 h 711692"/>
              <a:gd name="connsiteX30" fmla="*/ 568959 w 1109860"/>
              <a:gd name="connsiteY30" fmla="*/ 355846 h 711692"/>
              <a:gd name="connsiteX31" fmla="*/ 498085 w 1109860"/>
              <a:gd name="connsiteY31" fmla="*/ 614733 h 711692"/>
              <a:gd name="connsiteX32" fmla="*/ 284480 w 1109860"/>
              <a:gd name="connsiteY32" fmla="*/ 711692 h 711692"/>
              <a:gd name="connsiteX33" fmla="*/ 70874 w 1109860"/>
              <a:gd name="connsiteY33" fmla="*/ 614733 h 711692"/>
              <a:gd name="connsiteX34" fmla="*/ 0 w 1109860"/>
              <a:gd name="connsiteY34" fmla="*/ 355846 h 711692"/>
              <a:gd name="connsiteX35" fmla="*/ 70874 w 1109860"/>
              <a:gd name="connsiteY35" fmla="*/ 96959 h 711692"/>
              <a:gd name="connsiteX36" fmla="*/ 284480 w 1109860"/>
              <a:gd name="connsiteY36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09860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8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865246" y="3938"/>
                </a:moveTo>
                <a:cubicBezTo>
                  <a:pt x="924636" y="3938"/>
                  <a:pt x="976808" y="22805"/>
                  <a:pt x="1021760" y="60539"/>
                </a:cubicBezTo>
                <a:cubicBezTo>
                  <a:pt x="1066712" y="98273"/>
                  <a:pt x="1089188" y="149624"/>
                  <a:pt x="1089188" y="214591"/>
                </a:cubicBezTo>
                <a:cubicBezTo>
                  <a:pt x="1089188" y="250028"/>
                  <a:pt x="1080165" y="283988"/>
                  <a:pt x="1062119" y="316472"/>
                </a:cubicBezTo>
                <a:cubicBezTo>
                  <a:pt x="1044072" y="348956"/>
                  <a:pt x="1010768" y="390464"/>
                  <a:pt x="962206" y="440994"/>
                </a:cubicBezTo>
                <a:lnTo>
                  <a:pt x="838177" y="569945"/>
                </a:lnTo>
                <a:lnTo>
                  <a:pt x="1109860" y="569945"/>
                </a:lnTo>
                <a:lnTo>
                  <a:pt x="1109860" y="707755"/>
                </a:lnTo>
                <a:lnTo>
                  <a:pt x="624570" y="707755"/>
                </a:lnTo>
                <a:lnTo>
                  <a:pt x="624570" y="593569"/>
                </a:lnTo>
                <a:lnTo>
                  <a:pt x="826364" y="386854"/>
                </a:lnTo>
                <a:cubicBezTo>
                  <a:pt x="867051" y="345511"/>
                  <a:pt x="896090" y="312535"/>
                  <a:pt x="913480" y="287926"/>
                </a:cubicBezTo>
                <a:cubicBezTo>
                  <a:pt x="930870" y="263317"/>
                  <a:pt x="939566" y="239528"/>
                  <a:pt x="939566" y="216560"/>
                </a:cubicBezTo>
                <a:cubicBezTo>
                  <a:pt x="939566" y="193592"/>
                  <a:pt x="932019" y="174396"/>
                  <a:pt x="916925" y="158975"/>
                </a:cubicBezTo>
                <a:cubicBezTo>
                  <a:pt x="901832" y="143553"/>
                  <a:pt x="882473" y="135842"/>
                  <a:pt x="858848" y="135842"/>
                </a:cubicBezTo>
                <a:cubicBezTo>
                  <a:pt x="815536" y="135842"/>
                  <a:pt x="774521" y="166686"/>
                  <a:pt x="735803" y="228372"/>
                </a:cubicBezTo>
                <a:lnTo>
                  <a:pt x="612758" y="155530"/>
                </a:lnTo>
                <a:cubicBezTo>
                  <a:pt x="644914" y="105656"/>
                  <a:pt x="680187" y="67922"/>
                  <a:pt x="718577" y="42328"/>
                </a:cubicBezTo>
                <a:cubicBezTo>
                  <a:pt x="756967" y="16735"/>
                  <a:pt x="805857" y="3938"/>
                  <a:pt x="865246" y="3938"/>
                </a:cubicBez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74989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24"/>
          <p:cNvSpPr>
            <a:spLocks noGrp="1"/>
          </p:cNvSpPr>
          <p:nvPr>
            <p:ph type="pic" sz="quarter" idx="106" hasCustomPrompt="1"/>
          </p:nvPr>
        </p:nvSpPr>
        <p:spPr>
          <a:xfrm>
            <a:off x="2179637" y="3505200"/>
            <a:ext cx="9722360" cy="6477000"/>
          </a:xfrm>
          <a:custGeom>
            <a:avLst/>
            <a:gdLst>
              <a:gd name="connsiteX0" fmla="*/ 284480 w 1068292"/>
              <a:gd name="connsiteY0" fmla="*/ 126982 h 711692"/>
              <a:gd name="connsiteX1" fmla="*/ 183091 w 1068292"/>
              <a:gd name="connsiteY1" fmla="*/ 189982 h 711692"/>
              <a:gd name="connsiteX2" fmla="*/ 150607 w 1068292"/>
              <a:gd name="connsiteY2" fmla="*/ 356338 h 711692"/>
              <a:gd name="connsiteX3" fmla="*/ 183091 w 1068292"/>
              <a:gd name="connsiteY3" fmla="*/ 522695 h 711692"/>
              <a:gd name="connsiteX4" fmla="*/ 284480 w 1068292"/>
              <a:gd name="connsiteY4" fmla="*/ 585694 h 711692"/>
              <a:gd name="connsiteX5" fmla="*/ 385869 w 1068292"/>
              <a:gd name="connsiteY5" fmla="*/ 522695 h 711692"/>
              <a:gd name="connsiteX6" fmla="*/ 418353 w 1068292"/>
              <a:gd name="connsiteY6" fmla="*/ 356338 h 711692"/>
              <a:gd name="connsiteX7" fmla="*/ 385869 w 1068292"/>
              <a:gd name="connsiteY7" fmla="*/ 189982 h 711692"/>
              <a:gd name="connsiteX8" fmla="*/ 284480 w 1068292"/>
              <a:gd name="connsiteY8" fmla="*/ 126982 h 711692"/>
              <a:gd name="connsiteX9" fmla="*/ 614503 w 1068292"/>
              <a:gd name="connsiteY9" fmla="*/ 7875 h 711692"/>
              <a:gd name="connsiteX10" fmla="*/ 1035808 w 1068292"/>
              <a:gd name="connsiteY10" fmla="*/ 7875 h 711692"/>
              <a:gd name="connsiteX11" fmla="*/ 1035808 w 1068292"/>
              <a:gd name="connsiteY11" fmla="*/ 114186 h 711692"/>
              <a:gd name="connsiteX12" fmla="*/ 895045 w 1068292"/>
              <a:gd name="connsiteY12" fmla="*/ 274636 h 711692"/>
              <a:gd name="connsiteX13" fmla="*/ 1023011 w 1068292"/>
              <a:gd name="connsiteY13" fmla="*/ 344034 h 711692"/>
              <a:gd name="connsiteX14" fmla="*/ 1068292 w 1068292"/>
              <a:gd name="connsiteY14" fmla="*/ 472493 h 711692"/>
              <a:gd name="connsiteX15" fmla="*/ 994957 w 1068292"/>
              <a:gd name="connsiteY15" fmla="*/ 642295 h 711692"/>
              <a:gd name="connsiteX16" fmla="*/ 807437 w 1068292"/>
              <a:gd name="connsiteY16" fmla="*/ 703817 h 711692"/>
              <a:gd name="connsiteX17" fmla="*/ 576113 w 1068292"/>
              <a:gd name="connsiteY17" fmla="*/ 623099 h 711692"/>
              <a:gd name="connsiteX18" fmla="*/ 639112 w 1068292"/>
              <a:gd name="connsiteY18" fmla="*/ 501039 h 711692"/>
              <a:gd name="connsiteX19" fmla="*/ 813344 w 1068292"/>
              <a:gd name="connsiteY19" fmla="*/ 569944 h 711692"/>
              <a:gd name="connsiteX20" fmla="*/ 889631 w 1068292"/>
              <a:gd name="connsiteY20" fmla="*/ 547304 h 711692"/>
              <a:gd name="connsiteX21" fmla="*/ 919654 w 1068292"/>
              <a:gd name="connsiteY21" fmla="*/ 481844 h 711692"/>
              <a:gd name="connsiteX22" fmla="*/ 885202 w 1068292"/>
              <a:gd name="connsiteY22" fmla="*/ 413923 h 711692"/>
              <a:gd name="connsiteX23" fmla="*/ 789719 w 1068292"/>
              <a:gd name="connsiteY23" fmla="*/ 388822 h 711692"/>
              <a:gd name="connsiteX24" fmla="*/ 698174 w 1068292"/>
              <a:gd name="connsiteY24" fmla="*/ 407525 h 711692"/>
              <a:gd name="connsiteX25" fmla="*/ 698174 w 1068292"/>
              <a:gd name="connsiteY25" fmla="*/ 294323 h 711692"/>
              <a:gd name="connsiteX26" fmla="*/ 830077 w 1068292"/>
              <a:gd name="connsiteY26" fmla="*/ 138795 h 711692"/>
              <a:gd name="connsiteX27" fmla="*/ 614503 w 1068292"/>
              <a:gd name="connsiteY27" fmla="*/ 138795 h 711692"/>
              <a:gd name="connsiteX28" fmla="*/ 284480 w 1068292"/>
              <a:gd name="connsiteY28" fmla="*/ 0 h 711692"/>
              <a:gd name="connsiteX29" fmla="*/ 498086 w 1068292"/>
              <a:gd name="connsiteY29" fmla="*/ 96959 h 711692"/>
              <a:gd name="connsiteX30" fmla="*/ 568959 w 1068292"/>
              <a:gd name="connsiteY30" fmla="*/ 355846 h 711692"/>
              <a:gd name="connsiteX31" fmla="*/ 498086 w 1068292"/>
              <a:gd name="connsiteY31" fmla="*/ 614733 h 711692"/>
              <a:gd name="connsiteX32" fmla="*/ 284480 w 1068292"/>
              <a:gd name="connsiteY32" fmla="*/ 711692 h 711692"/>
              <a:gd name="connsiteX33" fmla="*/ 70874 w 1068292"/>
              <a:gd name="connsiteY33" fmla="*/ 614733 h 711692"/>
              <a:gd name="connsiteX34" fmla="*/ 0 w 1068292"/>
              <a:gd name="connsiteY34" fmla="*/ 355846 h 711692"/>
              <a:gd name="connsiteX35" fmla="*/ 70874 w 1068292"/>
              <a:gd name="connsiteY35" fmla="*/ 96959 h 711692"/>
              <a:gd name="connsiteX36" fmla="*/ 284480 w 1068292"/>
              <a:gd name="connsiteY36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68292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8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614503" y="7875"/>
                </a:moveTo>
                <a:lnTo>
                  <a:pt x="1035808" y="7875"/>
                </a:lnTo>
                <a:lnTo>
                  <a:pt x="1035808" y="114186"/>
                </a:lnTo>
                <a:lnTo>
                  <a:pt x="895045" y="274636"/>
                </a:lnTo>
                <a:cubicBezTo>
                  <a:pt x="950169" y="283824"/>
                  <a:pt x="992825" y="306956"/>
                  <a:pt x="1023011" y="344034"/>
                </a:cubicBezTo>
                <a:cubicBezTo>
                  <a:pt x="1053198" y="381111"/>
                  <a:pt x="1068292" y="423931"/>
                  <a:pt x="1068292" y="472493"/>
                </a:cubicBezTo>
                <a:cubicBezTo>
                  <a:pt x="1068292" y="544679"/>
                  <a:pt x="1043847" y="601280"/>
                  <a:pt x="994957" y="642295"/>
                </a:cubicBezTo>
                <a:cubicBezTo>
                  <a:pt x="946068" y="683309"/>
                  <a:pt x="883561" y="703817"/>
                  <a:pt x="807437" y="703817"/>
                </a:cubicBezTo>
                <a:cubicBezTo>
                  <a:pt x="731314" y="703817"/>
                  <a:pt x="654206" y="676911"/>
                  <a:pt x="576113" y="623099"/>
                </a:cubicBezTo>
                <a:lnTo>
                  <a:pt x="639112" y="501039"/>
                </a:lnTo>
                <a:cubicBezTo>
                  <a:pt x="704080" y="546976"/>
                  <a:pt x="762157" y="569944"/>
                  <a:pt x="813344" y="569944"/>
                </a:cubicBezTo>
                <a:cubicBezTo>
                  <a:pt x="844187" y="569944"/>
                  <a:pt x="869616" y="562398"/>
                  <a:pt x="889631" y="547304"/>
                </a:cubicBezTo>
                <a:cubicBezTo>
                  <a:pt x="909647" y="532211"/>
                  <a:pt x="919654" y="510391"/>
                  <a:pt x="919654" y="481844"/>
                </a:cubicBezTo>
                <a:cubicBezTo>
                  <a:pt x="919654" y="453298"/>
                  <a:pt x="908170" y="430657"/>
                  <a:pt x="885202" y="413923"/>
                </a:cubicBezTo>
                <a:cubicBezTo>
                  <a:pt x="862233" y="397189"/>
                  <a:pt x="830406" y="388822"/>
                  <a:pt x="789719" y="388822"/>
                </a:cubicBezTo>
                <a:cubicBezTo>
                  <a:pt x="768063" y="388822"/>
                  <a:pt x="737548" y="395056"/>
                  <a:pt x="698174" y="407525"/>
                </a:cubicBezTo>
                <a:lnTo>
                  <a:pt x="698174" y="294323"/>
                </a:lnTo>
                <a:lnTo>
                  <a:pt x="830077" y="138795"/>
                </a:lnTo>
                <a:lnTo>
                  <a:pt x="614503" y="138795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6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6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6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6" y="0"/>
                  <a:pt x="28448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1768703" y="1855829"/>
            <a:ext cx="7632134" cy="10107571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8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9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84.xml"/><Relationship Id="rId34" Type="http://schemas.openxmlformats.org/officeDocument/2006/relationships/slideLayout" Target="../slideLayouts/slideLayout97.xml"/><Relationship Id="rId42" Type="http://schemas.openxmlformats.org/officeDocument/2006/relationships/slideLayout" Target="../slideLayouts/slideLayout105.xml"/><Relationship Id="rId47" Type="http://schemas.openxmlformats.org/officeDocument/2006/relationships/slideLayout" Target="../slideLayouts/slideLayout110.xml"/><Relationship Id="rId50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00.xml"/><Relationship Id="rId40" Type="http://schemas.openxmlformats.org/officeDocument/2006/relationships/slideLayout" Target="../slideLayouts/slideLayout103.xml"/><Relationship Id="rId45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9.xml"/><Relationship Id="rId4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4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98.xml"/><Relationship Id="rId43" Type="http://schemas.openxmlformats.org/officeDocument/2006/relationships/slideLayout" Target="../slideLayouts/slideLayout106.xml"/><Relationship Id="rId48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71.xml"/><Relationship Id="rId51" Type="http://schemas.openxmlformats.org/officeDocument/2006/relationships/theme" Target="../theme/theme3.xml"/><Relationship Id="rId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slideLayout" Target="../slideLayouts/slideLayout101.xml"/><Relationship Id="rId4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83.xml"/><Relationship Id="rId41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7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5" r:id="rId2"/>
    <p:sldLayoutId id="2147483709" r:id="rId3"/>
    <p:sldLayoutId id="2147483707" r:id="rId4"/>
    <p:sldLayoutId id="2147483706" r:id="rId5"/>
    <p:sldLayoutId id="214748370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10"/>
          <p:cNvSpPr/>
          <p:nvPr userDrawn="1"/>
        </p:nvSpPr>
        <p:spPr>
          <a:xfrm>
            <a:off x="23019761" y="473373"/>
            <a:ext cx="959011" cy="95901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3185742" y="607069"/>
            <a:ext cx="656054" cy="630837"/>
          </a:xfrm>
          <a:prstGeom prst="rect">
            <a:avLst/>
          </a:prstGeom>
          <a:noFill/>
        </p:spPr>
        <p:txBody>
          <a:bodyPr wrap="none" lIns="182773" tIns="91388" rIns="182773" bIns="91388" rtlCol="0">
            <a:spAutoFit/>
          </a:bodyPr>
          <a:lstStyle/>
          <a:p>
            <a:pPr algn="ctr"/>
            <a:fld id="{260E2A6B-A809-4840-BF14-8648BC0BDF87}" type="slidenum">
              <a:rPr lang="id-ID" sz="2900" b="0" i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pPr algn="ctr"/>
              <a:t>‹nº›</a:t>
            </a:fld>
            <a:endParaRPr lang="id-ID" sz="2900" b="0" i="0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48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23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87" r:id="rId15"/>
    <p:sldLayoutId id="2147483686" r:id="rId16"/>
    <p:sldLayoutId id="2147483685" r:id="rId17"/>
    <p:sldLayoutId id="2147483684" r:id="rId18"/>
    <p:sldLayoutId id="2147483683" r:id="rId19"/>
    <p:sldLayoutId id="2147483717" r:id="rId20"/>
    <p:sldLayoutId id="2147483710" r:id="rId21"/>
    <p:sldLayoutId id="2147483722" r:id="rId22"/>
    <p:sldLayoutId id="2147483715" r:id="rId23"/>
    <p:sldLayoutId id="2147483716" r:id="rId24"/>
    <p:sldLayoutId id="2147483711" r:id="rId25"/>
    <p:sldLayoutId id="2147483718" r:id="rId26"/>
    <p:sldLayoutId id="2147483719" r:id="rId27"/>
    <p:sldLayoutId id="2147483720" r:id="rId28"/>
    <p:sldLayoutId id="2147483721" r:id="rId29"/>
    <p:sldLayoutId id="2147483714" r:id="rId30"/>
    <p:sldLayoutId id="2147483713" r:id="rId31"/>
    <p:sldLayoutId id="2147483712" r:id="rId32"/>
    <p:sldLayoutId id="2147483679" r:id="rId33"/>
    <p:sldLayoutId id="2147483676" r:id="rId34"/>
    <p:sldLayoutId id="2147483682" r:id="rId35"/>
    <p:sldLayoutId id="2147483677" r:id="rId36"/>
    <p:sldLayoutId id="2147483680" r:id="rId37"/>
    <p:sldLayoutId id="2147483681" r:id="rId38"/>
    <p:sldLayoutId id="2147483678" r:id="rId39"/>
    <p:sldLayoutId id="2147483757" r:id="rId40"/>
    <p:sldLayoutId id="2147483758" r:id="rId41"/>
    <p:sldLayoutId id="2147483759" r:id="rId42"/>
    <p:sldLayoutId id="2147483760" r:id="rId43"/>
    <p:sldLayoutId id="2147483761" r:id="rId44"/>
    <p:sldLayoutId id="2147483762" r:id="rId45"/>
    <p:sldLayoutId id="2147483763" r:id="rId46"/>
    <p:sldLayoutId id="2147483764" r:id="rId47"/>
    <p:sldLayoutId id="2147483771" r:id="rId48"/>
    <p:sldLayoutId id="2147483772" r:id="rId4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"/>
          <p:cNvGrpSpPr/>
          <p:nvPr userDrawn="1"/>
        </p:nvGrpSpPr>
        <p:grpSpPr>
          <a:xfrm>
            <a:off x="0" y="13524570"/>
            <a:ext cx="24323675" cy="240970"/>
            <a:chOff x="11177109" y="8448874"/>
            <a:chExt cx="2427958" cy="73150"/>
          </a:xfrm>
        </p:grpSpPr>
        <p:sp>
          <p:nvSpPr>
            <p:cNvPr id="10" name="Rectangle 11"/>
            <p:cNvSpPr/>
            <p:nvPr/>
          </p:nvSpPr>
          <p:spPr>
            <a:xfrm flipV="1">
              <a:off x="11177109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2"/>
            <p:cNvSpPr/>
            <p:nvPr/>
          </p:nvSpPr>
          <p:spPr>
            <a:xfrm flipV="1">
              <a:off x="115811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3"/>
            <p:cNvSpPr/>
            <p:nvPr/>
          </p:nvSpPr>
          <p:spPr>
            <a:xfrm flipV="1">
              <a:off x="11985284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4"/>
            <p:cNvSpPr/>
            <p:nvPr/>
          </p:nvSpPr>
          <p:spPr>
            <a:xfrm flipV="1">
              <a:off x="1238937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5"/>
            <p:cNvSpPr/>
            <p:nvPr/>
          </p:nvSpPr>
          <p:spPr>
            <a:xfrm flipV="1">
              <a:off x="12793459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มนมุมสี่เหลี่ยมผืนผ้าด้านเดียวกัน 1"/>
          <p:cNvSpPr/>
          <p:nvPr userDrawn="1"/>
        </p:nvSpPr>
        <p:spPr>
          <a:xfrm flipV="1">
            <a:off x="22746128" y="0"/>
            <a:ext cx="877146" cy="973757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4" name="TextBox 223"/>
          <p:cNvSpPr txBox="1"/>
          <p:nvPr userDrawn="1"/>
        </p:nvSpPr>
        <p:spPr>
          <a:xfrm>
            <a:off x="22859583" y="228600"/>
            <a:ext cx="656054" cy="630837"/>
          </a:xfrm>
          <a:prstGeom prst="rect">
            <a:avLst/>
          </a:prstGeom>
          <a:noFill/>
        </p:spPr>
        <p:txBody>
          <a:bodyPr wrap="none" lIns="182773" tIns="91388" rIns="182773" bIns="91388" rtlCol="0">
            <a:spAutoFit/>
          </a:bodyPr>
          <a:lstStyle/>
          <a:p>
            <a:pPr algn="ctr"/>
            <a:fld id="{260E2A6B-A809-4840-BF14-8648BC0BDF87}" type="slidenum">
              <a:rPr lang="id-ID" sz="2900" b="0" i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pPr algn="ctr"/>
              <a:t>‹nº›</a:t>
            </a:fld>
            <a:endParaRPr lang="id-ID" sz="2900" b="0" i="0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68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64" r:id="rId2"/>
    <p:sldLayoutId id="2147483862" r:id="rId3"/>
    <p:sldLayoutId id="2147483863" r:id="rId4"/>
    <p:sldLayoutId id="2147483835" r:id="rId5"/>
    <p:sldLayoutId id="2147483866" r:id="rId6"/>
    <p:sldLayoutId id="2147483860" r:id="rId7"/>
    <p:sldLayoutId id="2147483867" r:id="rId8"/>
    <p:sldLayoutId id="2147483868" r:id="rId9"/>
    <p:sldLayoutId id="2147483869" r:id="rId10"/>
    <p:sldLayoutId id="2147483871" r:id="rId11"/>
    <p:sldLayoutId id="2147483872" r:id="rId12"/>
    <p:sldLayoutId id="2147483874" r:id="rId13"/>
    <p:sldLayoutId id="2147483875" r:id="rId14"/>
    <p:sldLayoutId id="2147483876" r:id="rId15"/>
    <p:sldLayoutId id="2147483877" r:id="rId16"/>
    <p:sldLayoutId id="2147483879" r:id="rId17"/>
    <p:sldLayoutId id="2147483878" r:id="rId18"/>
    <p:sldLayoutId id="2147483834" r:id="rId19"/>
    <p:sldLayoutId id="2147483865" r:id="rId20"/>
    <p:sldLayoutId id="2147483836" r:id="rId21"/>
    <p:sldLayoutId id="2147483837" r:id="rId22"/>
    <p:sldLayoutId id="2147483839" r:id="rId23"/>
    <p:sldLayoutId id="2147483840" r:id="rId24"/>
    <p:sldLayoutId id="2147483841" r:id="rId25"/>
    <p:sldLayoutId id="2147483843" r:id="rId26"/>
    <p:sldLayoutId id="2147483842" r:id="rId27"/>
    <p:sldLayoutId id="2147483844" r:id="rId28"/>
    <p:sldLayoutId id="2147483847" r:id="rId29"/>
    <p:sldLayoutId id="2147483846" r:id="rId30"/>
    <p:sldLayoutId id="2147483848" r:id="rId31"/>
    <p:sldLayoutId id="2147483849" r:id="rId32"/>
    <p:sldLayoutId id="2147483850" r:id="rId33"/>
    <p:sldLayoutId id="2147483851" r:id="rId34"/>
    <p:sldLayoutId id="2147483852" r:id="rId35"/>
    <p:sldLayoutId id="2147483853" r:id="rId36"/>
    <p:sldLayoutId id="2147483854" r:id="rId37"/>
    <p:sldLayoutId id="2147483855" r:id="rId38"/>
    <p:sldLayoutId id="2147483856" r:id="rId39"/>
    <p:sldLayoutId id="2147483857" r:id="rId40"/>
    <p:sldLayoutId id="2147483858" r:id="rId41"/>
    <p:sldLayoutId id="2147483859" r:id="rId42"/>
    <p:sldLayoutId id="2147483880" r:id="rId43"/>
    <p:sldLayoutId id="2147483882" r:id="rId44"/>
    <p:sldLayoutId id="2147483881" r:id="rId45"/>
    <p:sldLayoutId id="2147483883" r:id="rId46"/>
    <p:sldLayoutId id="2147483884" r:id="rId47"/>
    <p:sldLayoutId id="2147483885" r:id="rId48"/>
    <p:sldLayoutId id="2147483886" r:id="rId49"/>
    <p:sldLayoutId id="2147483887" r:id="rId5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9.xml"/><Relationship Id="rId5" Type="http://schemas.openxmlformats.org/officeDocument/2006/relationships/hyperlink" Target="mailto:karposdevocional@gmail.com" TargetMode="External"/><Relationship Id="rId4" Type="http://schemas.openxmlformats.org/officeDocument/2006/relationships/hyperlink" Target="http://www.karposdevocional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BE660380-699A-364E-8F5F-DD9A958212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9" r="7597" b="28916"/>
          <a:stretch/>
        </p:blipFill>
        <p:spPr>
          <a:xfrm>
            <a:off x="-30163" y="0"/>
            <a:ext cx="22475750" cy="7086600"/>
          </a:xfrm>
        </p:spPr>
      </p:pic>
      <p:grpSp>
        <p:nvGrpSpPr>
          <p:cNvPr id="16" name="กลุ่ม 15"/>
          <p:cNvGrpSpPr/>
          <p:nvPr/>
        </p:nvGrpSpPr>
        <p:grpSpPr>
          <a:xfrm>
            <a:off x="2484437" y="7391400"/>
            <a:ext cx="19397995" cy="5276258"/>
            <a:chOff x="2512128" y="7765544"/>
            <a:chExt cx="19397995" cy="5276258"/>
          </a:xfrm>
        </p:grpSpPr>
        <p:sp>
          <p:nvSpPr>
            <p:cNvPr id="14" name="TextBox 13"/>
            <p:cNvSpPr txBox="1"/>
            <p:nvPr/>
          </p:nvSpPr>
          <p:spPr>
            <a:xfrm>
              <a:off x="2512128" y="9496252"/>
              <a:ext cx="19397995" cy="3545550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 algn="just" fontAlgn="base"/>
              <a:r>
                <a:rPr lang="pt-BR" sz="3600" b="1" dirty="0" err="1">
                  <a:solidFill>
                    <a:srgbClr val="00B050"/>
                  </a:solidFill>
                </a:rPr>
                <a:t>Karpos</a:t>
              </a:r>
              <a:r>
                <a:rPr lang="pt-BR" sz="3600" dirty="0"/>
                <a:t> é um conjunto de ferramentas e um devocional voltado para missionários e vocacionados, tanto em campo quanto em processo de treinamento e de envio. Entendemos as dificuldades que missionários passam, como por exemplo dificuldades financeira, espiritual, linguística, cultural e tantas outras. O nosso objetivo é proporcionar aos missionários e vocacionados, um meio de crescer e amadurecer diariamente a fé em Cristo Jesus, para se tornar um missionário de com excelência como foi o próprio Jesus e produzirmos bons frutos. </a:t>
              </a:r>
              <a:r>
                <a:rPr lang="pt-BR" sz="3600" b="1" dirty="0"/>
                <a:t>(</a:t>
              </a:r>
              <a:r>
                <a:rPr lang="pt-BR" sz="3600" b="1" dirty="0" err="1"/>
                <a:t>Jo</a:t>
              </a:r>
              <a:r>
                <a:rPr lang="pt-BR" sz="3600" b="1" dirty="0"/>
                <a:t> 15:8)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62036" y="7765544"/>
              <a:ext cx="13498180" cy="1799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000"/>
                </a:lnSpc>
              </a:pPr>
              <a:r>
                <a:rPr lang="en-US" sz="13500" b="1" dirty="0" err="1">
                  <a:solidFill>
                    <a:srgbClr val="00B050"/>
                  </a:solidFill>
                  <a:latin typeface="Lato" charset="0"/>
                  <a:ea typeface="Lato" charset="0"/>
                  <a:cs typeface="Lato" charset="0"/>
                </a:rPr>
                <a:t>Quem</a:t>
              </a:r>
              <a:r>
                <a:rPr lang="en-US" sz="135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charset="0"/>
                  <a:ea typeface="Lato" charset="0"/>
                  <a:cs typeface="Lato" charset="0"/>
                </a:rPr>
                <a:t> </a:t>
              </a:r>
              <a:r>
                <a:rPr lang="en-US" sz="135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charset="0"/>
                  <a:ea typeface="Lato" charset="0"/>
                  <a:cs typeface="Lato" charset="0"/>
                </a:rPr>
                <a:t>Somos</a:t>
              </a:r>
              <a:endParaRPr lang="en-US" sz="1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80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7858413" y="457200"/>
            <a:ext cx="8646824" cy="1845182"/>
            <a:chOff x="7858413" y="457200"/>
            <a:chExt cx="8646824" cy="1845182"/>
          </a:xfrm>
        </p:grpSpPr>
        <p:grpSp>
          <p:nvGrpSpPr>
            <p:cNvPr id="27" name="Group 66"/>
            <p:cNvGrpSpPr/>
            <p:nvPr/>
          </p:nvGrpSpPr>
          <p:grpSpPr>
            <a:xfrm>
              <a:off x="7858413" y="457200"/>
              <a:ext cx="8646824" cy="1845182"/>
              <a:chOff x="7837826" y="483017"/>
              <a:chExt cx="8646824" cy="1845182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7837826" y="483017"/>
                <a:ext cx="8646824" cy="1015644"/>
              </a:xfrm>
              <a:prstGeom prst="rect">
                <a:avLst/>
              </a:prstGeom>
              <a:noFill/>
            </p:spPr>
            <p:txBody>
              <a:bodyPr wrap="square" lIns="91422" tIns="45711" rIns="91422" bIns="45711" rtlCol="0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chemeClr val="tx2"/>
                    </a:solidFill>
                    <a:latin typeface="Lato" pitchFamily="34" charset="0"/>
                    <a:ea typeface="Lato" pitchFamily="34" charset="0"/>
                    <a:cs typeface="Lato" pitchFamily="34" charset="0"/>
                  </a:rPr>
                  <a:t>POR QUE O KARPOS</a:t>
                </a:r>
                <a:endParaRPr lang="id-ID" sz="6000" b="1" dirty="0">
                  <a:solidFill>
                    <a:schemeClr val="tx2"/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29" name="Subtitle 2"/>
              <p:cNvSpPr txBox="1">
                <a:spLocks/>
              </p:cNvSpPr>
              <p:nvPr/>
            </p:nvSpPr>
            <p:spPr>
              <a:xfrm>
                <a:off x="9931027" y="1626017"/>
                <a:ext cx="4519384" cy="702182"/>
              </a:xfrm>
              <a:prstGeom prst="rect">
                <a:avLst/>
              </a:prstGeom>
            </p:spPr>
            <p:txBody>
              <a:bodyPr vert="horz" wrap="none" lIns="217490" tIns="108745" rIns="217490" bIns="108745" rtlCol="0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Light"/>
                    <a:cs typeface="Lato Light"/>
                  </a:rPr>
                  <a:t>Um devocional diferenciado</a:t>
                </a:r>
              </a:p>
            </p:txBody>
          </p:sp>
        </p:grpSp>
        <p:sp>
          <p:nvSpPr>
            <p:cNvPr id="30" name="Rectangle 11"/>
            <p:cNvSpPr/>
            <p:nvPr/>
          </p:nvSpPr>
          <p:spPr>
            <a:xfrm flipV="1">
              <a:off x="9304336" y="1472843"/>
              <a:ext cx="5676901" cy="1716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กลุ่ม 12"/>
          <p:cNvGrpSpPr/>
          <p:nvPr/>
        </p:nvGrpSpPr>
        <p:grpSpPr>
          <a:xfrm>
            <a:off x="15743237" y="3242442"/>
            <a:ext cx="6934200" cy="7402937"/>
            <a:chOff x="13443219" y="3366612"/>
            <a:chExt cx="6934200" cy="7402937"/>
          </a:xfrm>
        </p:grpSpPr>
        <p:sp>
          <p:nvSpPr>
            <p:cNvPr id="14" name="TextBox 13"/>
            <p:cNvSpPr txBox="1"/>
            <p:nvPr/>
          </p:nvSpPr>
          <p:spPr>
            <a:xfrm>
              <a:off x="13443219" y="3900012"/>
              <a:ext cx="6934200" cy="6869537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Somos diferentes pois além de abordarmos temáticas referentes ao campo e a vida missionária, nossas reflexões são escritas por pessoas que vivem missões. Não são apenas reflexões teológicas, mas experiência de vida no campo, do preparo para chegar até lá.</a:t>
              </a:r>
            </a:p>
            <a:p>
              <a:endPara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  <a:p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O desejo de vermos mais brasileiros propagando a mensagem da cruz nos motiva a ajudarmos essas mesmas pessoas a manterem uma comunhão com Deus, de forma que possam crescer na fé e no conhecimento e das realidades do campo missionário. </a:t>
              </a:r>
            </a:p>
            <a:p>
              <a:endPara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  <a:p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Somos diferentes pois motivamos vocacionados a seguir a frente, mesmo em meio as dificuldades cotidiana, dando palavra de animo e sustento. Somos diferentes pois buscamos </a:t>
              </a:r>
              <a:r>
                <a:rPr lang="pt-BR" sz="2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“dar bons frutos”. </a:t>
              </a:r>
              <a:endPara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478046" y="3366612"/>
              <a:ext cx="4275671" cy="615517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en-US" sz="2800" b="1" dirty="0" err="1">
                  <a:solidFill>
                    <a:schemeClr val="accent3"/>
                  </a:solidFill>
                  <a:latin typeface="Lato Black" pitchFamily="34" charset="0"/>
                  <a:ea typeface="Lato Black" pitchFamily="34" charset="0"/>
                  <a:cs typeface="Lato Black" pitchFamily="34" charset="0"/>
                </a:rPr>
                <a:t>Karpos</a:t>
              </a:r>
              <a:r>
                <a:rPr lang="en-US" sz="2800" b="1" dirty="0">
                  <a:solidFill>
                    <a:schemeClr val="accent3"/>
                  </a:solidFill>
                  <a:latin typeface="Lato Black" pitchFamily="34" charset="0"/>
                  <a:ea typeface="Lato Black" pitchFamily="34" charset="0"/>
                  <a:cs typeface="Lato Black" pitchFamily="34" charset="0"/>
                </a:rPr>
                <a:t> </a:t>
              </a:r>
              <a:r>
                <a:rPr lang="en-US" sz="2800" b="1" dirty="0" err="1">
                  <a:solidFill>
                    <a:schemeClr val="accent3"/>
                  </a:solidFill>
                  <a:latin typeface="Lato Black" pitchFamily="34" charset="0"/>
                  <a:ea typeface="Lato Black" pitchFamily="34" charset="0"/>
                  <a:cs typeface="Lato Black" pitchFamily="34" charset="0"/>
                </a:rPr>
                <a:t>é</a:t>
              </a:r>
              <a:r>
                <a:rPr lang="en-US" sz="2800" b="1" dirty="0">
                  <a:solidFill>
                    <a:schemeClr val="accent3"/>
                  </a:solidFill>
                  <a:latin typeface="Lato Black" pitchFamily="34" charset="0"/>
                  <a:ea typeface="Lato Black" pitchFamily="34" charset="0"/>
                  <a:cs typeface="Lato Black" pitchFamily="34" charset="0"/>
                </a:rPr>
                <a:t> </a:t>
              </a:r>
              <a:r>
                <a:rPr lang="en-US" sz="2800" b="1" dirty="0" err="1">
                  <a:solidFill>
                    <a:schemeClr val="accent3"/>
                  </a:solidFill>
                  <a:latin typeface="Lato Black" pitchFamily="34" charset="0"/>
                  <a:ea typeface="Lato Black" pitchFamily="34" charset="0"/>
                  <a:cs typeface="Lato Black" pitchFamily="34" charset="0"/>
                </a:rPr>
                <a:t>diferente</a:t>
              </a:r>
              <a:endParaRPr lang="id-ID" sz="2800" b="1" dirty="0">
                <a:solidFill>
                  <a:schemeClr val="accent3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endParaRPr>
            </a:p>
          </p:txBody>
        </p:sp>
      </p:grpSp>
      <p:grpSp>
        <p:nvGrpSpPr>
          <p:cNvPr id="16" name="กลุ่ม 15"/>
          <p:cNvGrpSpPr/>
          <p:nvPr/>
        </p:nvGrpSpPr>
        <p:grpSpPr>
          <a:xfrm>
            <a:off x="15933737" y="10929418"/>
            <a:ext cx="6553200" cy="240970"/>
            <a:chOff x="731836" y="7607630"/>
            <a:chExt cx="3657601" cy="240970"/>
          </a:xfrm>
        </p:grpSpPr>
        <p:sp>
          <p:nvSpPr>
            <p:cNvPr id="17" name="Rectangle 11"/>
            <p:cNvSpPr/>
            <p:nvPr/>
          </p:nvSpPr>
          <p:spPr>
            <a:xfrm flipV="1">
              <a:off x="731836" y="7607630"/>
              <a:ext cx="544232" cy="24097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2"/>
            <p:cNvSpPr/>
            <p:nvPr/>
          </p:nvSpPr>
          <p:spPr>
            <a:xfrm flipV="1">
              <a:off x="1351817" y="7607630"/>
              <a:ext cx="544232" cy="24097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3"/>
            <p:cNvSpPr/>
            <p:nvPr/>
          </p:nvSpPr>
          <p:spPr>
            <a:xfrm flipV="1">
              <a:off x="1991111" y="7607630"/>
              <a:ext cx="544232" cy="24097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4"/>
            <p:cNvSpPr/>
            <p:nvPr/>
          </p:nvSpPr>
          <p:spPr>
            <a:xfrm flipV="1">
              <a:off x="2611224" y="7607630"/>
              <a:ext cx="544232" cy="24097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15"/>
            <p:cNvSpPr/>
            <p:nvPr/>
          </p:nvSpPr>
          <p:spPr>
            <a:xfrm flipV="1">
              <a:off x="3231205" y="7607630"/>
              <a:ext cx="544232" cy="2409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16"/>
            <p:cNvSpPr/>
            <p:nvPr/>
          </p:nvSpPr>
          <p:spPr>
            <a:xfrm flipV="1">
              <a:off x="3845205" y="7607630"/>
              <a:ext cx="544232" cy="2409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กลุ่ม 22"/>
          <p:cNvGrpSpPr/>
          <p:nvPr/>
        </p:nvGrpSpPr>
        <p:grpSpPr>
          <a:xfrm>
            <a:off x="1417637" y="11265191"/>
            <a:ext cx="20016312" cy="1669413"/>
            <a:chOff x="1353313" y="3698459"/>
            <a:chExt cx="20016312" cy="1669413"/>
          </a:xfrm>
        </p:grpSpPr>
        <p:sp>
          <p:nvSpPr>
            <p:cNvPr id="24" name="Title 20"/>
            <p:cNvSpPr txBox="1">
              <a:spLocks/>
            </p:cNvSpPr>
            <p:nvPr/>
          </p:nvSpPr>
          <p:spPr bwMode="auto">
            <a:xfrm>
              <a:off x="1353313" y="4200168"/>
              <a:ext cx="20016312" cy="1167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43852" tIns="121926" rIns="243852" bIns="121926" anchor="ctr">
              <a:spAutoFit/>
            </a:bodyPr>
            <a:lstStyle>
              <a:lvl1pPr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thaiDist">
                <a:lnSpc>
                  <a:spcPct val="130000"/>
                </a:lnSpc>
              </a:pPr>
              <a:r>
                <a:rPr lang="pt-BR" sz="2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Karpos</a:t>
              </a:r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, uma palavra original do grego </a:t>
              </a:r>
              <a:r>
                <a:rPr lang="pt-BR" sz="2400" b="1" i="1" dirty="0" err="1">
                  <a:solidFill>
                    <a:srgbClr val="00B050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karpoß</a:t>
              </a:r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, presente no Novo Testamento com a tradução mais comum como fruto. Como nosso objetivo é nutrir espiritualmente missionários e vocacionados, fortalecendo-os para produzirem bons frutos, </a:t>
              </a:r>
              <a:r>
                <a:rPr lang="pt-BR" sz="2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Karpos</a:t>
              </a:r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 é o nome ideal para essa ferramenta.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68850" y="3698459"/>
              <a:ext cx="63252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  <a:latin typeface="Lato Black" charset="0"/>
                  <a:ea typeface="Lato Black" charset="0"/>
                  <a:cs typeface="Lato Black" charset="0"/>
                </a:rPr>
                <a:t>SIGNIFICADO DE </a:t>
              </a:r>
              <a:r>
                <a:rPr lang="en-US" sz="3600" b="1" dirty="0">
                  <a:solidFill>
                    <a:srgbClr val="00B050"/>
                  </a:solidFill>
                  <a:latin typeface="Lato Black" charset="0"/>
                  <a:ea typeface="Lato Black" charset="0"/>
                  <a:cs typeface="Lato Black" charset="0"/>
                </a:rPr>
                <a:t>KARPOS</a:t>
              </a:r>
            </a:p>
          </p:txBody>
        </p:sp>
      </p:grp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3B50689-2BBE-D248-8CE2-52D668B19DB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3" r="106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097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7858413" y="457200"/>
            <a:ext cx="8646824" cy="1845182"/>
            <a:chOff x="7858413" y="457200"/>
            <a:chExt cx="8646824" cy="1845182"/>
          </a:xfrm>
        </p:grpSpPr>
        <p:grpSp>
          <p:nvGrpSpPr>
            <p:cNvPr id="27" name="Group 66"/>
            <p:cNvGrpSpPr/>
            <p:nvPr/>
          </p:nvGrpSpPr>
          <p:grpSpPr>
            <a:xfrm>
              <a:off x="7858413" y="457200"/>
              <a:ext cx="8646824" cy="1845182"/>
              <a:chOff x="7837826" y="483017"/>
              <a:chExt cx="8646824" cy="1845182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7837826" y="483017"/>
                <a:ext cx="8646824" cy="1015644"/>
              </a:xfrm>
              <a:prstGeom prst="rect">
                <a:avLst/>
              </a:prstGeom>
              <a:noFill/>
            </p:spPr>
            <p:txBody>
              <a:bodyPr wrap="square" lIns="91422" tIns="45711" rIns="91422" bIns="45711" rtlCol="0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chemeClr val="tx2"/>
                    </a:solidFill>
                    <a:latin typeface="Lato" pitchFamily="34" charset="0"/>
                    <a:ea typeface="Lato" pitchFamily="34" charset="0"/>
                    <a:cs typeface="Lato" pitchFamily="34" charset="0"/>
                  </a:rPr>
                  <a:t>FERRAMENTAS</a:t>
                </a:r>
                <a:endParaRPr lang="id-ID" sz="6000" b="1" dirty="0">
                  <a:solidFill>
                    <a:schemeClr val="tx2"/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29" name="Subtitle 2"/>
              <p:cNvSpPr txBox="1">
                <a:spLocks/>
              </p:cNvSpPr>
              <p:nvPr/>
            </p:nvSpPr>
            <p:spPr>
              <a:xfrm>
                <a:off x="10199562" y="1626017"/>
                <a:ext cx="3982313" cy="702182"/>
              </a:xfrm>
              <a:prstGeom prst="rect">
                <a:avLst/>
              </a:prstGeom>
            </p:spPr>
            <p:txBody>
              <a:bodyPr vert="horz" wrap="none" lIns="217490" tIns="108745" rIns="217490" bIns="108745" rtlCol="0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Light"/>
                    <a:cs typeface="Lato Light"/>
                  </a:rPr>
                  <a:t>O que disponibilizamos?</a:t>
                </a:r>
              </a:p>
            </p:txBody>
          </p:sp>
        </p:grpSp>
        <p:sp>
          <p:nvSpPr>
            <p:cNvPr id="30" name="Rectangle 11"/>
            <p:cNvSpPr/>
            <p:nvPr/>
          </p:nvSpPr>
          <p:spPr>
            <a:xfrm flipV="1">
              <a:off x="10256836" y="1524000"/>
              <a:ext cx="3962401" cy="1204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2579687" y="4927600"/>
            <a:ext cx="3957637" cy="7167563"/>
            <a:chOff x="1861875" y="4470905"/>
            <a:chExt cx="3957801" cy="7166606"/>
          </a:xfrm>
          <a:solidFill>
            <a:srgbClr val="00B050"/>
          </a:solidFill>
        </p:grpSpPr>
        <p:sp>
          <p:nvSpPr>
            <p:cNvPr id="9" name="Text Box 1900"/>
            <p:cNvSpPr txBox="1">
              <a:spLocks noChangeArrowheads="1"/>
            </p:cNvSpPr>
            <p:nvPr/>
          </p:nvSpPr>
          <p:spPr bwMode="auto">
            <a:xfrm>
              <a:off x="2164546" y="6026791"/>
              <a:ext cx="3400880" cy="73856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 defTabSz="18287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solidFill>
                    <a:schemeClr val="bg1">
                      <a:lumMod val="50000"/>
                    </a:schemeClr>
                  </a:solidFill>
                  <a:latin typeface="Lato Black" pitchFamily="34" charset="0"/>
                  <a:ea typeface="Lato Black" pitchFamily="34" charset="0"/>
                  <a:cs typeface="Lato Black" pitchFamily="34" charset="0"/>
                </a:rPr>
                <a:t>DEVOCIONAL</a:t>
              </a:r>
            </a:p>
          </p:txBody>
        </p:sp>
        <p:sp>
          <p:nvSpPr>
            <p:cNvPr id="10" name="Freeform 5"/>
            <p:cNvSpPr>
              <a:spLocks noChangeArrowheads="1"/>
            </p:cNvSpPr>
            <p:nvPr/>
          </p:nvSpPr>
          <p:spPr bwMode="auto">
            <a:xfrm>
              <a:off x="1861875" y="4470905"/>
              <a:ext cx="3957801" cy="893644"/>
            </a:xfrm>
            <a:custGeom>
              <a:avLst/>
              <a:gdLst>
                <a:gd name="connsiteX0" fmla="*/ 274514 w 3957800"/>
                <a:gd name="connsiteY0" fmla="*/ 0 h 893213"/>
                <a:gd name="connsiteX1" fmla="*/ 3683286 w 3957800"/>
                <a:gd name="connsiteY1" fmla="*/ 0 h 893213"/>
                <a:gd name="connsiteX2" fmla="*/ 3957800 w 3957800"/>
                <a:gd name="connsiteY2" fmla="*/ 290286 h 893213"/>
                <a:gd name="connsiteX3" fmla="*/ 3957800 w 3957800"/>
                <a:gd name="connsiteY3" fmla="*/ 888633 h 893213"/>
                <a:gd name="connsiteX4" fmla="*/ 3957800 w 3957800"/>
                <a:gd name="connsiteY4" fmla="*/ 893213 h 893213"/>
                <a:gd name="connsiteX5" fmla="*/ 0 w 3957800"/>
                <a:gd name="connsiteY5" fmla="*/ 893213 h 893213"/>
                <a:gd name="connsiteX6" fmla="*/ 0 w 3957800"/>
                <a:gd name="connsiteY6" fmla="*/ 841802 h 893213"/>
                <a:gd name="connsiteX7" fmla="*/ 0 w 3957800"/>
                <a:gd name="connsiteY7" fmla="*/ 290286 h 893213"/>
                <a:gd name="connsiteX8" fmla="*/ 274514 w 3957800"/>
                <a:gd name="connsiteY8" fmla="*/ 0 h 893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800" h="893213">
                  <a:moveTo>
                    <a:pt x="274514" y="0"/>
                  </a:moveTo>
                  <a:cubicBezTo>
                    <a:pt x="3683286" y="0"/>
                    <a:pt x="3683286" y="0"/>
                    <a:pt x="3683286" y="0"/>
                  </a:cubicBezTo>
                  <a:cubicBezTo>
                    <a:pt x="3827206" y="0"/>
                    <a:pt x="3957800" y="130496"/>
                    <a:pt x="3957800" y="290286"/>
                  </a:cubicBezTo>
                  <a:cubicBezTo>
                    <a:pt x="3957800" y="496099"/>
                    <a:pt x="3957800" y="695481"/>
                    <a:pt x="3957800" y="888633"/>
                  </a:cubicBezTo>
                  <a:lnTo>
                    <a:pt x="3957800" y="893213"/>
                  </a:lnTo>
                  <a:lnTo>
                    <a:pt x="0" y="893213"/>
                  </a:lnTo>
                  <a:lnTo>
                    <a:pt x="0" y="841802"/>
                  </a:lnTo>
                  <a:cubicBezTo>
                    <a:pt x="0" y="290286"/>
                    <a:pt x="0" y="290286"/>
                    <a:pt x="0" y="290286"/>
                  </a:cubicBezTo>
                  <a:cubicBezTo>
                    <a:pt x="0" y="130496"/>
                    <a:pt x="114603" y="0"/>
                    <a:pt x="27451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anchor="ctr"/>
            <a:lstStyle/>
            <a:p>
              <a:pPr defTabSz="18287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00" dirty="0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  <p:sp>
          <p:nvSpPr>
            <p:cNvPr id="11" name="Freeform 6"/>
            <p:cNvSpPr>
              <a:spLocks noChangeArrowheads="1"/>
            </p:cNvSpPr>
            <p:nvPr/>
          </p:nvSpPr>
          <p:spPr bwMode="auto">
            <a:xfrm>
              <a:off x="1861875" y="7947066"/>
              <a:ext cx="3957801" cy="3690445"/>
            </a:xfrm>
            <a:custGeom>
              <a:avLst/>
              <a:gdLst>
                <a:gd name="connsiteX0" fmla="*/ 0 w 3957800"/>
                <a:gd name="connsiteY0" fmla="*/ 0 h 3690421"/>
                <a:gd name="connsiteX1" fmla="*/ 3957800 w 3957800"/>
                <a:gd name="connsiteY1" fmla="*/ 0 h 3690421"/>
                <a:gd name="connsiteX2" fmla="*/ 3957800 w 3957800"/>
                <a:gd name="connsiteY2" fmla="*/ 67447 h 3690421"/>
                <a:gd name="connsiteX3" fmla="*/ 3957800 w 3957800"/>
                <a:gd name="connsiteY3" fmla="*/ 3400135 h 3690421"/>
                <a:gd name="connsiteX4" fmla="*/ 3683286 w 3957800"/>
                <a:gd name="connsiteY4" fmla="*/ 3690421 h 3690421"/>
                <a:gd name="connsiteX5" fmla="*/ 274514 w 3957800"/>
                <a:gd name="connsiteY5" fmla="*/ 3690421 h 3690421"/>
                <a:gd name="connsiteX6" fmla="*/ 0 w 3957800"/>
                <a:gd name="connsiteY6" fmla="*/ 3400135 h 3690421"/>
                <a:gd name="connsiteX7" fmla="*/ 0 w 3957800"/>
                <a:gd name="connsiteY7" fmla="*/ 146788 h 3690421"/>
                <a:gd name="connsiteX8" fmla="*/ 0 w 3957800"/>
                <a:gd name="connsiteY8" fmla="*/ 0 h 36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800" h="3690421">
                  <a:moveTo>
                    <a:pt x="0" y="0"/>
                  </a:moveTo>
                  <a:lnTo>
                    <a:pt x="3957800" y="0"/>
                  </a:lnTo>
                  <a:lnTo>
                    <a:pt x="3957800" y="67447"/>
                  </a:lnTo>
                  <a:cubicBezTo>
                    <a:pt x="3957800" y="3400135"/>
                    <a:pt x="3957800" y="3400135"/>
                    <a:pt x="3957800" y="3400135"/>
                  </a:cubicBezTo>
                  <a:cubicBezTo>
                    <a:pt x="3957800" y="3559925"/>
                    <a:pt x="3827206" y="3690421"/>
                    <a:pt x="3683286" y="3690421"/>
                  </a:cubicBezTo>
                  <a:cubicBezTo>
                    <a:pt x="274514" y="3690421"/>
                    <a:pt x="274514" y="3690421"/>
                    <a:pt x="274514" y="3690421"/>
                  </a:cubicBezTo>
                  <a:cubicBezTo>
                    <a:pt x="114603" y="3690421"/>
                    <a:pt x="0" y="3559925"/>
                    <a:pt x="0" y="3400135"/>
                  </a:cubicBezTo>
                  <a:cubicBezTo>
                    <a:pt x="0" y="2062347"/>
                    <a:pt x="0" y="996297"/>
                    <a:pt x="0" y="14678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anchor="ctr"/>
            <a:lstStyle/>
            <a:p>
              <a:pPr defTabSz="18287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00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636837" y="8675978"/>
            <a:ext cx="3907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KARPOS DEVOCIONAL</a:t>
            </a:r>
          </a:p>
        </p:txBody>
      </p:sp>
      <p:grpSp>
        <p:nvGrpSpPr>
          <p:cNvPr id="4" name="กลุ่ม 3"/>
          <p:cNvGrpSpPr/>
          <p:nvPr/>
        </p:nvGrpSpPr>
        <p:grpSpPr>
          <a:xfrm>
            <a:off x="2579688" y="7988630"/>
            <a:ext cx="3919381" cy="240970"/>
            <a:chOff x="1647881" y="3733800"/>
            <a:chExt cx="3657601" cy="240970"/>
          </a:xfrm>
        </p:grpSpPr>
        <p:sp>
          <p:nvSpPr>
            <p:cNvPr id="17" name="Rectangle 11"/>
            <p:cNvSpPr/>
            <p:nvPr/>
          </p:nvSpPr>
          <p:spPr>
            <a:xfrm flipV="1">
              <a:off x="1647881" y="3733800"/>
              <a:ext cx="544232" cy="24097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2"/>
            <p:cNvSpPr/>
            <p:nvPr/>
          </p:nvSpPr>
          <p:spPr>
            <a:xfrm flipV="1">
              <a:off x="2267862" y="3733800"/>
              <a:ext cx="544232" cy="24097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3"/>
            <p:cNvSpPr/>
            <p:nvPr/>
          </p:nvSpPr>
          <p:spPr>
            <a:xfrm flipV="1">
              <a:off x="2907156" y="3733800"/>
              <a:ext cx="544232" cy="24097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4"/>
            <p:cNvSpPr/>
            <p:nvPr/>
          </p:nvSpPr>
          <p:spPr>
            <a:xfrm flipV="1">
              <a:off x="3527269" y="3733800"/>
              <a:ext cx="544232" cy="24097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15"/>
            <p:cNvSpPr/>
            <p:nvPr/>
          </p:nvSpPr>
          <p:spPr>
            <a:xfrm flipV="1">
              <a:off x="4147250" y="3733800"/>
              <a:ext cx="544232" cy="2409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16"/>
            <p:cNvSpPr/>
            <p:nvPr/>
          </p:nvSpPr>
          <p:spPr>
            <a:xfrm flipV="1">
              <a:off x="4761250" y="3733800"/>
              <a:ext cx="544232" cy="2409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586079" y="9214587"/>
            <a:ext cx="3929500" cy="2068222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São reflexões diárias com diversos temas e textos bíblicos. Certamente uma ferramenta de edificação para sua vida.</a:t>
            </a:r>
          </a:p>
        </p:txBody>
      </p:sp>
      <p:grpSp>
        <p:nvGrpSpPr>
          <p:cNvPr id="35" name="Group 33"/>
          <p:cNvGrpSpPr>
            <a:grpSpLocks/>
          </p:cNvGrpSpPr>
          <p:nvPr/>
        </p:nvGrpSpPr>
        <p:grpSpPr bwMode="auto">
          <a:xfrm>
            <a:off x="7739984" y="4948237"/>
            <a:ext cx="3957636" cy="7167563"/>
            <a:chOff x="1861875" y="4470905"/>
            <a:chExt cx="3957801" cy="7166606"/>
          </a:xfrm>
        </p:grpSpPr>
        <p:sp>
          <p:nvSpPr>
            <p:cNvPr id="36" name="Text Box 1900"/>
            <p:cNvSpPr txBox="1">
              <a:spLocks noChangeArrowheads="1"/>
            </p:cNvSpPr>
            <p:nvPr/>
          </p:nvSpPr>
          <p:spPr bwMode="auto">
            <a:xfrm>
              <a:off x="2662954" y="6026794"/>
              <a:ext cx="2283156" cy="73856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 defTabSz="18287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solidFill>
                    <a:schemeClr val="accent6"/>
                  </a:solidFill>
                  <a:latin typeface="Lato Black" pitchFamily="34" charset="0"/>
                  <a:ea typeface="Lato Black" pitchFamily="34" charset="0"/>
                  <a:cs typeface="Lato Black" pitchFamily="34" charset="0"/>
                </a:rPr>
                <a:t>ARTIGOS</a:t>
              </a:r>
            </a:p>
          </p:txBody>
        </p:sp>
        <p:sp>
          <p:nvSpPr>
            <p:cNvPr id="37" name="Freeform 5"/>
            <p:cNvSpPr>
              <a:spLocks noChangeArrowheads="1"/>
            </p:cNvSpPr>
            <p:nvPr/>
          </p:nvSpPr>
          <p:spPr bwMode="auto">
            <a:xfrm>
              <a:off x="1861875" y="4470905"/>
              <a:ext cx="3957801" cy="893644"/>
            </a:xfrm>
            <a:custGeom>
              <a:avLst/>
              <a:gdLst>
                <a:gd name="connsiteX0" fmla="*/ 274514 w 3957800"/>
                <a:gd name="connsiteY0" fmla="*/ 0 h 893213"/>
                <a:gd name="connsiteX1" fmla="*/ 3683286 w 3957800"/>
                <a:gd name="connsiteY1" fmla="*/ 0 h 893213"/>
                <a:gd name="connsiteX2" fmla="*/ 3957800 w 3957800"/>
                <a:gd name="connsiteY2" fmla="*/ 290286 h 893213"/>
                <a:gd name="connsiteX3" fmla="*/ 3957800 w 3957800"/>
                <a:gd name="connsiteY3" fmla="*/ 888633 h 893213"/>
                <a:gd name="connsiteX4" fmla="*/ 3957800 w 3957800"/>
                <a:gd name="connsiteY4" fmla="*/ 893213 h 893213"/>
                <a:gd name="connsiteX5" fmla="*/ 0 w 3957800"/>
                <a:gd name="connsiteY5" fmla="*/ 893213 h 893213"/>
                <a:gd name="connsiteX6" fmla="*/ 0 w 3957800"/>
                <a:gd name="connsiteY6" fmla="*/ 841802 h 893213"/>
                <a:gd name="connsiteX7" fmla="*/ 0 w 3957800"/>
                <a:gd name="connsiteY7" fmla="*/ 290286 h 893213"/>
                <a:gd name="connsiteX8" fmla="*/ 274514 w 3957800"/>
                <a:gd name="connsiteY8" fmla="*/ 0 h 893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800" h="893213">
                  <a:moveTo>
                    <a:pt x="274514" y="0"/>
                  </a:moveTo>
                  <a:cubicBezTo>
                    <a:pt x="3683286" y="0"/>
                    <a:pt x="3683286" y="0"/>
                    <a:pt x="3683286" y="0"/>
                  </a:cubicBezTo>
                  <a:cubicBezTo>
                    <a:pt x="3827206" y="0"/>
                    <a:pt x="3957800" y="130496"/>
                    <a:pt x="3957800" y="290286"/>
                  </a:cubicBezTo>
                  <a:cubicBezTo>
                    <a:pt x="3957800" y="496099"/>
                    <a:pt x="3957800" y="695481"/>
                    <a:pt x="3957800" y="888633"/>
                  </a:cubicBezTo>
                  <a:lnTo>
                    <a:pt x="3957800" y="893213"/>
                  </a:lnTo>
                  <a:lnTo>
                    <a:pt x="0" y="893213"/>
                  </a:lnTo>
                  <a:lnTo>
                    <a:pt x="0" y="841802"/>
                  </a:lnTo>
                  <a:cubicBezTo>
                    <a:pt x="0" y="290286"/>
                    <a:pt x="0" y="290286"/>
                    <a:pt x="0" y="290286"/>
                  </a:cubicBezTo>
                  <a:cubicBezTo>
                    <a:pt x="0" y="130496"/>
                    <a:pt x="114603" y="0"/>
                    <a:pt x="2745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defTabSz="18287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00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  <p:sp>
          <p:nvSpPr>
            <p:cNvPr id="38" name="Freeform 6"/>
            <p:cNvSpPr>
              <a:spLocks noChangeArrowheads="1"/>
            </p:cNvSpPr>
            <p:nvPr/>
          </p:nvSpPr>
          <p:spPr bwMode="auto">
            <a:xfrm>
              <a:off x="1861875" y="7947066"/>
              <a:ext cx="3957801" cy="3690445"/>
            </a:xfrm>
            <a:custGeom>
              <a:avLst/>
              <a:gdLst>
                <a:gd name="connsiteX0" fmla="*/ 0 w 3957800"/>
                <a:gd name="connsiteY0" fmla="*/ 0 h 3690421"/>
                <a:gd name="connsiteX1" fmla="*/ 3957800 w 3957800"/>
                <a:gd name="connsiteY1" fmla="*/ 0 h 3690421"/>
                <a:gd name="connsiteX2" fmla="*/ 3957800 w 3957800"/>
                <a:gd name="connsiteY2" fmla="*/ 67447 h 3690421"/>
                <a:gd name="connsiteX3" fmla="*/ 3957800 w 3957800"/>
                <a:gd name="connsiteY3" fmla="*/ 3400135 h 3690421"/>
                <a:gd name="connsiteX4" fmla="*/ 3683286 w 3957800"/>
                <a:gd name="connsiteY4" fmla="*/ 3690421 h 3690421"/>
                <a:gd name="connsiteX5" fmla="*/ 274514 w 3957800"/>
                <a:gd name="connsiteY5" fmla="*/ 3690421 h 3690421"/>
                <a:gd name="connsiteX6" fmla="*/ 0 w 3957800"/>
                <a:gd name="connsiteY6" fmla="*/ 3400135 h 3690421"/>
                <a:gd name="connsiteX7" fmla="*/ 0 w 3957800"/>
                <a:gd name="connsiteY7" fmla="*/ 146788 h 3690421"/>
                <a:gd name="connsiteX8" fmla="*/ 0 w 3957800"/>
                <a:gd name="connsiteY8" fmla="*/ 0 h 36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800" h="3690421">
                  <a:moveTo>
                    <a:pt x="0" y="0"/>
                  </a:moveTo>
                  <a:lnTo>
                    <a:pt x="3957800" y="0"/>
                  </a:lnTo>
                  <a:lnTo>
                    <a:pt x="3957800" y="67447"/>
                  </a:lnTo>
                  <a:cubicBezTo>
                    <a:pt x="3957800" y="3400135"/>
                    <a:pt x="3957800" y="3400135"/>
                    <a:pt x="3957800" y="3400135"/>
                  </a:cubicBezTo>
                  <a:cubicBezTo>
                    <a:pt x="3957800" y="3559925"/>
                    <a:pt x="3827206" y="3690421"/>
                    <a:pt x="3683286" y="3690421"/>
                  </a:cubicBezTo>
                  <a:cubicBezTo>
                    <a:pt x="274514" y="3690421"/>
                    <a:pt x="274514" y="3690421"/>
                    <a:pt x="274514" y="3690421"/>
                  </a:cubicBezTo>
                  <a:cubicBezTo>
                    <a:pt x="114603" y="3690421"/>
                    <a:pt x="0" y="3559925"/>
                    <a:pt x="0" y="3400135"/>
                  </a:cubicBezTo>
                  <a:cubicBezTo>
                    <a:pt x="0" y="2062347"/>
                    <a:pt x="0" y="996297"/>
                    <a:pt x="0" y="14678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defTabSz="18287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00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797134" y="8696615"/>
            <a:ext cx="3907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ARTIGOS EM GERAL</a:t>
            </a:r>
          </a:p>
        </p:txBody>
      </p:sp>
      <p:grpSp>
        <p:nvGrpSpPr>
          <p:cNvPr id="40" name="กลุ่ม 39"/>
          <p:cNvGrpSpPr/>
          <p:nvPr/>
        </p:nvGrpSpPr>
        <p:grpSpPr>
          <a:xfrm>
            <a:off x="7739985" y="8009267"/>
            <a:ext cx="3919381" cy="240970"/>
            <a:chOff x="1647881" y="3733800"/>
            <a:chExt cx="3657601" cy="240970"/>
          </a:xfrm>
        </p:grpSpPr>
        <p:sp>
          <p:nvSpPr>
            <p:cNvPr id="41" name="Rectangle 11"/>
            <p:cNvSpPr/>
            <p:nvPr/>
          </p:nvSpPr>
          <p:spPr>
            <a:xfrm flipV="1">
              <a:off x="1647881" y="3733800"/>
              <a:ext cx="544232" cy="24097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12"/>
            <p:cNvSpPr/>
            <p:nvPr/>
          </p:nvSpPr>
          <p:spPr>
            <a:xfrm flipV="1">
              <a:off x="2267862" y="3733800"/>
              <a:ext cx="544232" cy="24097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13"/>
            <p:cNvSpPr/>
            <p:nvPr/>
          </p:nvSpPr>
          <p:spPr>
            <a:xfrm flipV="1">
              <a:off x="2907156" y="3733800"/>
              <a:ext cx="544232" cy="24097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14"/>
            <p:cNvSpPr/>
            <p:nvPr/>
          </p:nvSpPr>
          <p:spPr>
            <a:xfrm flipV="1">
              <a:off x="3527269" y="3733800"/>
              <a:ext cx="544232" cy="24097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15"/>
            <p:cNvSpPr/>
            <p:nvPr/>
          </p:nvSpPr>
          <p:spPr>
            <a:xfrm flipV="1">
              <a:off x="4147250" y="3733800"/>
              <a:ext cx="544232" cy="2409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16"/>
            <p:cNvSpPr/>
            <p:nvPr/>
          </p:nvSpPr>
          <p:spPr>
            <a:xfrm flipV="1">
              <a:off x="4761250" y="3733800"/>
              <a:ext cx="544232" cy="2409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7720868" y="9214587"/>
            <a:ext cx="3929500" cy="2068222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Postagens de artigos com temas diferenciados esporadicamente. Diversos temas e estilos. Com a opção de downloads.</a:t>
            </a:r>
          </a:p>
        </p:txBody>
      </p:sp>
      <p:grpSp>
        <p:nvGrpSpPr>
          <p:cNvPr id="48" name="Group 33"/>
          <p:cNvGrpSpPr>
            <a:grpSpLocks/>
          </p:cNvGrpSpPr>
          <p:nvPr/>
        </p:nvGrpSpPr>
        <p:grpSpPr bwMode="auto">
          <a:xfrm>
            <a:off x="12714288" y="4927600"/>
            <a:ext cx="3957637" cy="7167563"/>
            <a:chOff x="1861875" y="4470905"/>
            <a:chExt cx="3957801" cy="7166606"/>
          </a:xfrm>
        </p:grpSpPr>
        <p:sp>
          <p:nvSpPr>
            <p:cNvPr id="49" name="Text Box 1900"/>
            <p:cNvSpPr txBox="1">
              <a:spLocks noChangeArrowheads="1"/>
            </p:cNvSpPr>
            <p:nvPr/>
          </p:nvSpPr>
          <p:spPr bwMode="auto">
            <a:xfrm>
              <a:off x="2792370" y="6026794"/>
              <a:ext cx="1981714" cy="73856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 defTabSz="18287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solidFill>
                    <a:schemeClr val="accent5"/>
                  </a:solidFill>
                  <a:latin typeface="Lato Black" pitchFamily="34" charset="0"/>
                  <a:ea typeface="Lato Black" pitchFamily="34" charset="0"/>
                  <a:cs typeface="Lato Black" pitchFamily="34" charset="0"/>
                </a:rPr>
                <a:t>FÓRUM</a:t>
              </a:r>
            </a:p>
          </p:txBody>
        </p:sp>
        <p:sp>
          <p:nvSpPr>
            <p:cNvPr id="50" name="Freeform 5"/>
            <p:cNvSpPr>
              <a:spLocks noChangeArrowheads="1"/>
            </p:cNvSpPr>
            <p:nvPr/>
          </p:nvSpPr>
          <p:spPr bwMode="auto">
            <a:xfrm>
              <a:off x="1861875" y="4470905"/>
              <a:ext cx="3957801" cy="893644"/>
            </a:xfrm>
            <a:custGeom>
              <a:avLst/>
              <a:gdLst>
                <a:gd name="connsiteX0" fmla="*/ 274514 w 3957800"/>
                <a:gd name="connsiteY0" fmla="*/ 0 h 893213"/>
                <a:gd name="connsiteX1" fmla="*/ 3683286 w 3957800"/>
                <a:gd name="connsiteY1" fmla="*/ 0 h 893213"/>
                <a:gd name="connsiteX2" fmla="*/ 3957800 w 3957800"/>
                <a:gd name="connsiteY2" fmla="*/ 290286 h 893213"/>
                <a:gd name="connsiteX3" fmla="*/ 3957800 w 3957800"/>
                <a:gd name="connsiteY3" fmla="*/ 888633 h 893213"/>
                <a:gd name="connsiteX4" fmla="*/ 3957800 w 3957800"/>
                <a:gd name="connsiteY4" fmla="*/ 893213 h 893213"/>
                <a:gd name="connsiteX5" fmla="*/ 0 w 3957800"/>
                <a:gd name="connsiteY5" fmla="*/ 893213 h 893213"/>
                <a:gd name="connsiteX6" fmla="*/ 0 w 3957800"/>
                <a:gd name="connsiteY6" fmla="*/ 841802 h 893213"/>
                <a:gd name="connsiteX7" fmla="*/ 0 w 3957800"/>
                <a:gd name="connsiteY7" fmla="*/ 290286 h 893213"/>
                <a:gd name="connsiteX8" fmla="*/ 274514 w 3957800"/>
                <a:gd name="connsiteY8" fmla="*/ 0 h 893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800" h="893213">
                  <a:moveTo>
                    <a:pt x="274514" y="0"/>
                  </a:moveTo>
                  <a:cubicBezTo>
                    <a:pt x="3683286" y="0"/>
                    <a:pt x="3683286" y="0"/>
                    <a:pt x="3683286" y="0"/>
                  </a:cubicBezTo>
                  <a:cubicBezTo>
                    <a:pt x="3827206" y="0"/>
                    <a:pt x="3957800" y="130496"/>
                    <a:pt x="3957800" y="290286"/>
                  </a:cubicBezTo>
                  <a:cubicBezTo>
                    <a:pt x="3957800" y="496099"/>
                    <a:pt x="3957800" y="695481"/>
                    <a:pt x="3957800" y="888633"/>
                  </a:cubicBezTo>
                  <a:lnTo>
                    <a:pt x="3957800" y="893213"/>
                  </a:lnTo>
                  <a:lnTo>
                    <a:pt x="0" y="893213"/>
                  </a:lnTo>
                  <a:lnTo>
                    <a:pt x="0" y="841802"/>
                  </a:lnTo>
                  <a:cubicBezTo>
                    <a:pt x="0" y="290286"/>
                    <a:pt x="0" y="290286"/>
                    <a:pt x="0" y="290286"/>
                  </a:cubicBezTo>
                  <a:cubicBezTo>
                    <a:pt x="0" y="130496"/>
                    <a:pt x="114603" y="0"/>
                    <a:pt x="274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defTabSz="18287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00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  <p:sp>
          <p:nvSpPr>
            <p:cNvPr id="51" name="Freeform 6"/>
            <p:cNvSpPr>
              <a:spLocks noChangeArrowheads="1"/>
            </p:cNvSpPr>
            <p:nvPr/>
          </p:nvSpPr>
          <p:spPr bwMode="auto">
            <a:xfrm>
              <a:off x="1861875" y="7947066"/>
              <a:ext cx="3957801" cy="3690445"/>
            </a:xfrm>
            <a:custGeom>
              <a:avLst/>
              <a:gdLst>
                <a:gd name="connsiteX0" fmla="*/ 0 w 3957800"/>
                <a:gd name="connsiteY0" fmla="*/ 0 h 3690421"/>
                <a:gd name="connsiteX1" fmla="*/ 3957800 w 3957800"/>
                <a:gd name="connsiteY1" fmla="*/ 0 h 3690421"/>
                <a:gd name="connsiteX2" fmla="*/ 3957800 w 3957800"/>
                <a:gd name="connsiteY2" fmla="*/ 67447 h 3690421"/>
                <a:gd name="connsiteX3" fmla="*/ 3957800 w 3957800"/>
                <a:gd name="connsiteY3" fmla="*/ 3400135 h 3690421"/>
                <a:gd name="connsiteX4" fmla="*/ 3683286 w 3957800"/>
                <a:gd name="connsiteY4" fmla="*/ 3690421 h 3690421"/>
                <a:gd name="connsiteX5" fmla="*/ 274514 w 3957800"/>
                <a:gd name="connsiteY5" fmla="*/ 3690421 h 3690421"/>
                <a:gd name="connsiteX6" fmla="*/ 0 w 3957800"/>
                <a:gd name="connsiteY6" fmla="*/ 3400135 h 3690421"/>
                <a:gd name="connsiteX7" fmla="*/ 0 w 3957800"/>
                <a:gd name="connsiteY7" fmla="*/ 146788 h 3690421"/>
                <a:gd name="connsiteX8" fmla="*/ 0 w 3957800"/>
                <a:gd name="connsiteY8" fmla="*/ 0 h 36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800" h="3690421">
                  <a:moveTo>
                    <a:pt x="0" y="0"/>
                  </a:moveTo>
                  <a:lnTo>
                    <a:pt x="3957800" y="0"/>
                  </a:lnTo>
                  <a:lnTo>
                    <a:pt x="3957800" y="67447"/>
                  </a:lnTo>
                  <a:cubicBezTo>
                    <a:pt x="3957800" y="3400135"/>
                    <a:pt x="3957800" y="3400135"/>
                    <a:pt x="3957800" y="3400135"/>
                  </a:cubicBezTo>
                  <a:cubicBezTo>
                    <a:pt x="3957800" y="3559925"/>
                    <a:pt x="3827206" y="3690421"/>
                    <a:pt x="3683286" y="3690421"/>
                  </a:cubicBezTo>
                  <a:cubicBezTo>
                    <a:pt x="274514" y="3690421"/>
                    <a:pt x="274514" y="3690421"/>
                    <a:pt x="274514" y="3690421"/>
                  </a:cubicBezTo>
                  <a:cubicBezTo>
                    <a:pt x="114603" y="3690421"/>
                    <a:pt x="0" y="3559925"/>
                    <a:pt x="0" y="3400135"/>
                  </a:cubicBezTo>
                  <a:cubicBezTo>
                    <a:pt x="0" y="2062347"/>
                    <a:pt x="0" y="996297"/>
                    <a:pt x="0" y="14678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defTabSz="18287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00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2771437" y="8675978"/>
            <a:ext cx="390750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FÓRUM MISSIONÁRIO</a:t>
            </a:r>
          </a:p>
        </p:txBody>
      </p:sp>
      <p:grpSp>
        <p:nvGrpSpPr>
          <p:cNvPr id="53" name="กลุ่ม 52"/>
          <p:cNvGrpSpPr/>
          <p:nvPr/>
        </p:nvGrpSpPr>
        <p:grpSpPr>
          <a:xfrm>
            <a:off x="12714288" y="7988630"/>
            <a:ext cx="3919381" cy="240970"/>
            <a:chOff x="1647881" y="3733800"/>
            <a:chExt cx="3657601" cy="240970"/>
          </a:xfrm>
        </p:grpSpPr>
        <p:sp>
          <p:nvSpPr>
            <p:cNvPr id="54" name="Rectangle 11"/>
            <p:cNvSpPr/>
            <p:nvPr/>
          </p:nvSpPr>
          <p:spPr>
            <a:xfrm flipV="1">
              <a:off x="1647881" y="3733800"/>
              <a:ext cx="544232" cy="24097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12"/>
            <p:cNvSpPr/>
            <p:nvPr/>
          </p:nvSpPr>
          <p:spPr>
            <a:xfrm flipV="1">
              <a:off x="2267862" y="3733800"/>
              <a:ext cx="544232" cy="24097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13"/>
            <p:cNvSpPr/>
            <p:nvPr/>
          </p:nvSpPr>
          <p:spPr>
            <a:xfrm flipV="1">
              <a:off x="2907156" y="3733800"/>
              <a:ext cx="544232" cy="24097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14"/>
            <p:cNvSpPr/>
            <p:nvPr/>
          </p:nvSpPr>
          <p:spPr>
            <a:xfrm flipV="1">
              <a:off x="3527269" y="3733800"/>
              <a:ext cx="544232" cy="24097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15"/>
            <p:cNvSpPr/>
            <p:nvPr/>
          </p:nvSpPr>
          <p:spPr>
            <a:xfrm flipV="1">
              <a:off x="4147250" y="3733800"/>
              <a:ext cx="544232" cy="2409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16"/>
            <p:cNvSpPr/>
            <p:nvPr/>
          </p:nvSpPr>
          <p:spPr>
            <a:xfrm flipV="1">
              <a:off x="4761250" y="3733800"/>
              <a:ext cx="544232" cy="2409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2692577" y="9214587"/>
            <a:ext cx="3929500" cy="2806886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O vocacionado e o missionário que esteja iniciando pode discutir estratégias, debater problemáticas e se aconselhar por meio desta ferramenta.</a:t>
            </a:r>
          </a:p>
        </p:txBody>
      </p:sp>
      <p:grpSp>
        <p:nvGrpSpPr>
          <p:cNvPr id="61" name="Group 33"/>
          <p:cNvGrpSpPr>
            <a:grpSpLocks/>
          </p:cNvGrpSpPr>
          <p:nvPr/>
        </p:nvGrpSpPr>
        <p:grpSpPr bwMode="auto">
          <a:xfrm>
            <a:off x="17874585" y="4948237"/>
            <a:ext cx="3957637" cy="7167563"/>
            <a:chOff x="1861875" y="4470905"/>
            <a:chExt cx="3957801" cy="7166606"/>
          </a:xfrm>
        </p:grpSpPr>
        <p:sp>
          <p:nvSpPr>
            <p:cNvPr id="62" name="Text Box 1900"/>
            <p:cNvSpPr txBox="1">
              <a:spLocks noChangeArrowheads="1"/>
            </p:cNvSpPr>
            <p:nvPr/>
          </p:nvSpPr>
          <p:spPr bwMode="auto">
            <a:xfrm>
              <a:off x="2886582" y="6026794"/>
              <a:ext cx="1835899" cy="73856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 defTabSz="18287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solidFill>
                    <a:schemeClr val="accent2"/>
                  </a:solidFill>
                  <a:latin typeface="Lato Black" pitchFamily="34" charset="0"/>
                  <a:ea typeface="Lato Black" pitchFamily="34" charset="0"/>
                  <a:cs typeface="Lato Black" pitchFamily="34" charset="0"/>
                </a:rPr>
                <a:t>LIVROS</a:t>
              </a:r>
            </a:p>
          </p:txBody>
        </p:sp>
        <p:sp>
          <p:nvSpPr>
            <p:cNvPr id="63" name="Freeform 5"/>
            <p:cNvSpPr>
              <a:spLocks noChangeArrowheads="1"/>
            </p:cNvSpPr>
            <p:nvPr/>
          </p:nvSpPr>
          <p:spPr bwMode="auto">
            <a:xfrm>
              <a:off x="1861875" y="4470905"/>
              <a:ext cx="3957801" cy="893644"/>
            </a:xfrm>
            <a:custGeom>
              <a:avLst/>
              <a:gdLst>
                <a:gd name="connsiteX0" fmla="*/ 274514 w 3957800"/>
                <a:gd name="connsiteY0" fmla="*/ 0 h 893213"/>
                <a:gd name="connsiteX1" fmla="*/ 3683286 w 3957800"/>
                <a:gd name="connsiteY1" fmla="*/ 0 h 893213"/>
                <a:gd name="connsiteX2" fmla="*/ 3957800 w 3957800"/>
                <a:gd name="connsiteY2" fmla="*/ 290286 h 893213"/>
                <a:gd name="connsiteX3" fmla="*/ 3957800 w 3957800"/>
                <a:gd name="connsiteY3" fmla="*/ 888633 h 893213"/>
                <a:gd name="connsiteX4" fmla="*/ 3957800 w 3957800"/>
                <a:gd name="connsiteY4" fmla="*/ 893213 h 893213"/>
                <a:gd name="connsiteX5" fmla="*/ 0 w 3957800"/>
                <a:gd name="connsiteY5" fmla="*/ 893213 h 893213"/>
                <a:gd name="connsiteX6" fmla="*/ 0 w 3957800"/>
                <a:gd name="connsiteY6" fmla="*/ 841802 h 893213"/>
                <a:gd name="connsiteX7" fmla="*/ 0 w 3957800"/>
                <a:gd name="connsiteY7" fmla="*/ 290286 h 893213"/>
                <a:gd name="connsiteX8" fmla="*/ 274514 w 3957800"/>
                <a:gd name="connsiteY8" fmla="*/ 0 h 893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800" h="893213">
                  <a:moveTo>
                    <a:pt x="274514" y="0"/>
                  </a:moveTo>
                  <a:cubicBezTo>
                    <a:pt x="3683286" y="0"/>
                    <a:pt x="3683286" y="0"/>
                    <a:pt x="3683286" y="0"/>
                  </a:cubicBezTo>
                  <a:cubicBezTo>
                    <a:pt x="3827206" y="0"/>
                    <a:pt x="3957800" y="130496"/>
                    <a:pt x="3957800" y="290286"/>
                  </a:cubicBezTo>
                  <a:cubicBezTo>
                    <a:pt x="3957800" y="496099"/>
                    <a:pt x="3957800" y="695481"/>
                    <a:pt x="3957800" y="888633"/>
                  </a:cubicBezTo>
                  <a:lnTo>
                    <a:pt x="3957800" y="893213"/>
                  </a:lnTo>
                  <a:lnTo>
                    <a:pt x="0" y="893213"/>
                  </a:lnTo>
                  <a:lnTo>
                    <a:pt x="0" y="841802"/>
                  </a:lnTo>
                  <a:cubicBezTo>
                    <a:pt x="0" y="290286"/>
                    <a:pt x="0" y="290286"/>
                    <a:pt x="0" y="290286"/>
                  </a:cubicBezTo>
                  <a:cubicBezTo>
                    <a:pt x="0" y="130496"/>
                    <a:pt x="114603" y="0"/>
                    <a:pt x="274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defTabSz="18287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00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  <p:sp>
          <p:nvSpPr>
            <p:cNvPr id="64" name="Freeform 6"/>
            <p:cNvSpPr>
              <a:spLocks noChangeArrowheads="1"/>
            </p:cNvSpPr>
            <p:nvPr/>
          </p:nvSpPr>
          <p:spPr bwMode="auto">
            <a:xfrm>
              <a:off x="1861875" y="7947066"/>
              <a:ext cx="3957801" cy="3690445"/>
            </a:xfrm>
            <a:custGeom>
              <a:avLst/>
              <a:gdLst>
                <a:gd name="connsiteX0" fmla="*/ 0 w 3957800"/>
                <a:gd name="connsiteY0" fmla="*/ 0 h 3690421"/>
                <a:gd name="connsiteX1" fmla="*/ 3957800 w 3957800"/>
                <a:gd name="connsiteY1" fmla="*/ 0 h 3690421"/>
                <a:gd name="connsiteX2" fmla="*/ 3957800 w 3957800"/>
                <a:gd name="connsiteY2" fmla="*/ 67447 h 3690421"/>
                <a:gd name="connsiteX3" fmla="*/ 3957800 w 3957800"/>
                <a:gd name="connsiteY3" fmla="*/ 3400135 h 3690421"/>
                <a:gd name="connsiteX4" fmla="*/ 3683286 w 3957800"/>
                <a:gd name="connsiteY4" fmla="*/ 3690421 h 3690421"/>
                <a:gd name="connsiteX5" fmla="*/ 274514 w 3957800"/>
                <a:gd name="connsiteY5" fmla="*/ 3690421 h 3690421"/>
                <a:gd name="connsiteX6" fmla="*/ 0 w 3957800"/>
                <a:gd name="connsiteY6" fmla="*/ 3400135 h 3690421"/>
                <a:gd name="connsiteX7" fmla="*/ 0 w 3957800"/>
                <a:gd name="connsiteY7" fmla="*/ 146788 h 3690421"/>
                <a:gd name="connsiteX8" fmla="*/ 0 w 3957800"/>
                <a:gd name="connsiteY8" fmla="*/ 0 h 36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800" h="3690421">
                  <a:moveTo>
                    <a:pt x="0" y="0"/>
                  </a:moveTo>
                  <a:lnTo>
                    <a:pt x="3957800" y="0"/>
                  </a:lnTo>
                  <a:lnTo>
                    <a:pt x="3957800" y="67447"/>
                  </a:lnTo>
                  <a:cubicBezTo>
                    <a:pt x="3957800" y="3400135"/>
                    <a:pt x="3957800" y="3400135"/>
                    <a:pt x="3957800" y="3400135"/>
                  </a:cubicBezTo>
                  <a:cubicBezTo>
                    <a:pt x="3957800" y="3559925"/>
                    <a:pt x="3827206" y="3690421"/>
                    <a:pt x="3683286" y="3690421"/>
                  </a:cubicBezTo>
                  <a:cubicBezTo>
                    <a:pt x="274514" y="3690421"/>
                    <a:pt x="274514" y="3690421"/>
                    <a:pt x="274514" y="3690421"/>
                  </a:cubicBezTo>
                  <a:cubicBezTo>
                    <a:pt x="114603" y="3690421"/>
                    <a:pt x="0" y="3559925"/>
                    <a:pt x="0" y="3400135"/>
                  </a:cubicBezTo>
                  <a:cubicBezTo>
                    <a:pt x="0" y="2062347"/>
                    <a:pt x="0" y="996297"/>
                    <a:pt x="0" y="14678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defTabSz="18287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600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17931734" y="8696615"/>
            <a:ext cx="3907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RESENHAS DE LIVROS</a:t>
            </a:r>
          </a:p>
        </p:txBody>
      </p:sp>
      <p:grpSp>
        <p:nvGrpSpPr>
          <p:cNvPr id="66" name="กลุ่ม 65"/>
          <p:cNvGrpSpPr/>
          <p:nvPr/>
        </p:nvGrpSpPr>
        <p:grpSpPr>
          <a:xfrm>
            <a:off x="17874585" y="8009267"/>
            <a:ext cx="3919381" cy="240970"/>
            <a:chOff x="1647881" y="3733800"/>
            <a:chExt cx="3657601" cy="240970"/>
          </a:xfrm>
        </p:grpSpPr>
        <p:sp>
          <p:nvSpPr>
            <p:cNvPr id="67" name="Rectangle 11"/>
            <p:cNvSpPr/>
            <p:nvPr/>
          </p:nvSpPr>
          <p:spPr>
            <a:xfrm flipV="1">
              <a:off x="1647881" y="3733800"/>
              <a:ext cx="544232" cy="24097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12"/>
            <p:cNvSpPr/>
            <p:nvPr/>
          </p:nvSpPr>
          <p:spPr>
            <a:xfrm flipV="1">
              <a:off x="2267862" y="3733800"/>
              <a:ext cx="544232" cy="24097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13"/>
            <p:cNvSpPr/>
            <p:nvPr/>
          </p:nvSpPr>
          <p:spPr>
            <a:xfrm flipV="1">
              <a:off x="2907156" y="3733800"/>
              <a:ext cx="544232" cy="24097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ectangle 14"/>
            <p:cNvSpPr/>
            <p:nvPr/>
          </p:nvSpPr>
          <p:spPr>
            <a:xfrm flipV="1">
              <a:off x="3527269" y="3733800"/>
              <a:ext cx="544232" cy="24097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15"/>
            <p:cNvSpPr/>
            <p:nvPr/>
          </p:nvSpPr>
          <p:spPr>
            <a:xfrm flipV="1">
              <a:off x="4147250" y="3733800"/>
              <a:ext cx="544232" cy="2409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 16"/>
            <p:cNvSpPr/>
            <p:nvPr/>
          </p:nvSpPr>
          <p:spPr>
            <a:xfrm flipV="1">
              <a:off x="4761250" y="3733800"/>
              <a:ext cx="544232" cy="2409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17852411" y="9281390"/>
            <a:ext cx="3929500" cy="2806886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Nossos autores são leitores que consumem uma grande quantidade de livros. Esse será o espaço que eles publicarão suas resenhas, comentários e indicações de diversos livros.</a:t>
            </a:r>
          </a:p>
        </p:txBody>
      </p:sp>
      <p:grpSp>
        <p:nvGrpSpPr>
          <p:cNvPr id="74" name="กลุ่ม 73"/>
          <p:cNvGrpSpPr/>
          <p:nvPr/>
        </p:nvGrpSpPr>
        <p:grpSpPr>
          <a:xfrm>
            <a:off x="1978380" y="2114002"/>
            <a:ext cx="19802519" cy="2677511"/>
            <a:chOff x="1294975" y="2764461"/>
            <a:chExt cx="19802519" cy="2677511"/>
          </a:xfrm>
        </p:grpSpPr>
        <p:sp>
          <p:nvSpPr>
            <p:cNvPr id="75" name="Title 20"/>
            <p:cNvSpPr txBox="1">
              <a:spLocks/>
            </p:cNvSpPr>
            <p:nvPr/>
          </p:nvSpPr>
          <p:spPr bwMode="auto">
            <a:xfrm>
              <a:off x="1294975" y="3314005"/>
              <a:ext cx="19802519" cy="2127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43852" tIns="121926" rIns="243852" bIns="121926" anchor="ctr">
              <a:spAutoFit/>
            </a:bodyPr>
            <a:lstStyle>
              <a:lvl1pPr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thaiDist">
                <a:lnSpc>
                  <a:spcPct val="130000"/>
                </a:lnSpc>
              </a:pPr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Nossa plataforma conta com 4 ferramentas diferenciadas por seu conteúdo e por seus criadores. Além de ser praticamente gratuitas, são de fácil acesso e edificantes. Nossos autores são pessoas dedicadas ao reino e com grandes histórias e experiências para compartilhar. Veja essa ferramenta como uma oportunidade de conhecer histórias de vida, trabalho e ministério. Sinta-se a vontade de nos contatar para colaborar e dar sugestões de como podemos melhor ajudar a você ou a seu grupo. </a:t>
              </a:r>
              <a:endPara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459512" y="2764461"/>
              <a:ext cx="68864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6"/>
                  </a:solidFill>
                  <a:latin typeface="Lato Black" charset="0"/>
                  <a:ea typeface="Lato Black" charset="0"/>
                  <a:cs typeface="Lato Black" charset="0"/>
                </a:rPr>
                <a:t>4 FERRAMENTAS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893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6F081990-2113-BA4C-A04D-F31D04C06D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92" t="-7463" r="21727" b="-1606"/>
          <a:stretch/>
        </p:blipFill>
        <p:spPr>
          <a:xfrm>
            <a:off x="-5705133" y="-1066800"/>
            <a:ext cx="30028807" cy="14752320"/>
          </a:xfrm>
        </p:spPr>
      </p:pic>
      <p:grpSp>
        <p:nvGrpSpPr>
          <p:cNvPr id="7" name="กลุ่ม 6"/>
          <p:cNvGrpSpPr/>
          <p:nvPr/>
        </p:nvGrpSpPr>
        <p:grpSpPr>
          <a:xfrm>
            <a:off x="569152" y="4526121"/>
            <a:ext cx="5943600" cy="6775374"/>
            <a:chOff x="569152" y="3681324"/>
            <a:chExt cx="5943600" cy="6775374"/>
          </a:xfrm>
        </p:grpSpPr>
        <p:grpSp>
          <p:nvGrpSpPr>
            <p:cNvPr id="8" name="กลุ่ม 7"/>
            <p:cNvGrpSpPr/>
            <p:nvPr/>
          </p:nvGrpSpPr>
          <p:grpSpPr>
            <a:xfrm>
              <a:off x="569152" y="3681324"/>
              <a:ext cx="5943600" cy="6775374"/>
              <a:chOff x="1559752" y="4176267"/>
              <a:chExt cx="5943600" cy="677537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559752" y="5028486"/>
                <a:ext cx="5943600" cy="5923155"/>
                <a:chOff x="1559752" y="5028486"/>
                <a:chExt cx="5943600" cy="5923155"/>
              </a:xfrm>
            </p:grpSpPr>
            <p:sp>
              <p:nvSpPr>
                <p:cNvPr id="11" name="Title 20"/>
                <p:cNvSpPr txBox="1">
                  <a:spLocks/>
                </p:cNvSpPr>
                <p:nvPr/>
              </p:nvSpPr>
              <p:spPr bwMode="auto">
                <a:xfrm>
                  <a:off x="1559752" y="8343543"/>
                  <a:ext cx="5943600" cy="26080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243852" tIns="121926" rIns="243852" bIns="121926" anchor="ctr">
                  <a:spAutoFit/>
                </a:bodyPr>
                <a:lstStyle>
                  <a:lvl1pPr defTabSz="457200">
                    <a:defRPr sz="43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1pPr>
                  <a:lvl2pPr marL="742950" indent="-285750" defTabSz="457200">
                    <a:defRPr sz="43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2pPr>
                  <a:lvl3pPr marL="1143000" indent="-228600" defTabSz="457200">
                    <a:defRPr sz="43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3pPr>
                  <a:lvl4pPr marL="1600200" indent="-228600" defTabSz="457200">
                    <a:defRPr sz="43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4pPr>
                  <a:lvl5pPr marL="2057400" indent="-228600" defTabSz="457200">
                    <a:defRPr sz="43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9pPr>
                </a:lstStyle>
                <a:p>
                  <a:pPr algn="thaiDist">
                    <a:lnSpc>
                      <a:spcPct val="130000"/>
                    </a:lnSpc>
                  </a:pPr>
                  <a:r>
                    <a:rPr lang="pt-BR" sz="2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ato" pitchFamily="34" charset="0"/>
                      <a:ea typeface="Lato" pitchFamily="34" charset="0"/>
                      <a:cs typeface="Lato" pitchFamily="34" charset="0"/>
                    </a:rPr>
                    <a:t>Sabemos bem das dificuldades financeiras que um vocacionado e missionário pode passar. E como nosso principal objetivo é abençoar, não cobramos para que ninguém tenha acesso a essa plataforma. </a:t>
                  </a:r>
                  <a:endPara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" pitchFamily="34" charset="0"/>
                    <a:ea typeface="Lato" pitchFamily="34" charset="0"/>
                    <a:cs typeface="Lato" pitchFamily="34" charset="0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1570037" y="5028486"/>
                  <a:ext cx="5022025" cy="2400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0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ato Black" charset="0"/>
                      <a:ea typeface="Lato Black" charset="0"/>
                      <a:cs typeface="Lato Black" charset="0"/>
                    </a:rPr>
                    <a:t>100%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570037" y="7316212"/>
                  <a:ext cx="54102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ato Black" charset="0"/>
                      <a:ea typeface="Lato Black" charset="0"/>
                      <a:cs typeface="Lato Black" charset="0"/>
                    </a:rPr>
                    <a:t>NÃO COBRAMOS NADA</a:t>
                  </a: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1570037" y="4176267"/>
                <a:ext cx="56388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chemeClr val="accent1"/>
                    </a:solidFill>
                    <a:latin typeface="Lato Black" charset="0"/>
                    <a:ea typeface="Lato Black" charset="0"/>
                    <a:cs typeface="Lato Black" charset="0"/>
                  </a:rPr>
                  <a:t>GRATUITO</a:t>
                </a:r>
              </a:p>
            </p:txBody>
          </p:sp>
        </p:grpSp>
        <p:grpSp>
          <p:nvGrpSpPr>
            <p:cNvPr id="17" name="Group 1"/>
            <p:cNvGrpSpPr/>
            <p:nvPr/>
          </p:nvGrpSpPr>
          <p:grpSpPr>
            <a:xfrm>
              <a:off x="731836" y="7607630"/>
              <a:ext cx="3657601" cy="240970"/>
              <a:chOff x="10866255" y="8448874"/>
              <a:chExt cx="2738812" cy="73150"/>
            </a:xfrm>
          </p:grpSpPr>
          <p:sp>
            <p:nvSpPr>
              <p:cNvPr id="18" name="Rectangle 11"/>
              <p:cNvSpPr/>
              <p:nvPr/>
            </p:nvSpPr>
            <p:spPr>
              <a:xfrm flipV="1">
                <a:off x="10866255" y="8448874"/>
                <a:ext cx="407521" cy="7315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2"/>
              <p:cNvSpPr/>
              <p:nvPr/>
            </p:nvSpPr>
            <p:spPr>
              <a:xfrm flipV="1">
                <a:off x="11330497" y="8448874"/>
                <a:ext cx="407521" cy="7315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3"/>
              <p:cNvSpPr/>
              <p:nvPr/>
            </p:nvSpPr>
            <p:spPr>
              <a:xfrm flipV="1">
                <a:off x="11809200" y="8448874"/>
                <a:ext cx="407521" cy="7315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14"/>
              <p:cNvSpPr/>
              <p:nvPr/>
            </p:nvSpPr>
            <p:spPr>
              <a:xfrm flipV="1">
                <a:off x="12273541" y="8448874"/>
                <a:ext cx="407521" cy="7315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15"/>
              <p:cNvSpPr/>
              <p:nvPr/>
            </p:nvSpPr>
            <p:spPr>
              <a:xfrm flipV="1">
                <a:off x="12737783" y="8448874"/>
                <a:ext cx="407521" cy="7315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16"/>
              <p:cNvSpPr/>
              <p:nvPr/>
            </p:nvSpPr>
            <p:spPr>
              <a:xfrm flipV="1">
                <a:off x="13197546" y="8448874"/>
                <a:ext cx="407521" cy="7315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4" name="สี่เหลี่ยมผืนผ้า 157"/>
          <p:cNvSpPr/>
          <p:nvPr/>
        </p:nvSpPr>
        <p:spPr>
          <a:xfrm>
            <a:off x="9236867" y="9601200"/>
            <a:ext cx="15116970" cy="38862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8085137" y="9723120"/>
            <a:ext cx="15354300" cy="3886200"/>
          </a:xfrm>
          <a:prstGeom prst="rect">
            <a:avLst/>
          </a:prstGeom>
        </p:spPr>
        <p:txBody>
          <a:bodyPr vert="horz" lIns="243785" tIns="121892" rIns="243785" bIns="121892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t-BR" sz="2600" dirty="0">
              <a:solidFill>
                <a:schemeClr val="tx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  <a:p>
            <a:pPr marL="0" indent="0" algn="ctr">
              <a:buNone/>
            </a:pPr>
            <a:r>
              <a:rPr lang="pt-BR" sz="2600" dirty="0">
                <a:solidFill>
                  <a:schemeClr val="tx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Caso queiram fazer alguma contribuição para esse projeto, entre em contato e teremos o prazer de buscarmos a melhor maneira de contribuirmos juntos para o Reino de Deus.</a:t>
            </a:r>
          </a:p>
          <a:p>
            <a:pPr marL="0" indent="0" algn="ctr">
              <a:buNone/>
            </a:pPr>
            <a:endParaRPr lang="pt-BR" sz="2600" dirty="0">
              <a:solidFill>
                <a:schemeClr val="tx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  <a:p>
            <a:pPr marL="0" indent="0" algn="ctr">
              <a:buNone/>
            </a:pPr>
            <a:r>
              <a:rPr lang="pt-BR" sz="2600" dirty="0">
                <a:solidFill>
                  <a:schemeClr val="tx1"/>
                </a:solidFill>
                <a:latin typeface="Lato" pitchFamily="34" charset="0"/>
                <a:ea typeface="Lato" pitchFamily="34" charset="0"/>
                <a:cs typeface="Lato" pitchFamily="34" charset="0"/>
                <a:hlinkClick r:id="rId4"/>
              </a:rPr>
              <a:t>www.karposdevocional.com</a:t>
            </a:r>
            <a:endParaRPr lang="pt-BR" sz="2600" dirty="0">
              <a:solidFill>
                <a:schemeClr val="tx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  <a:p>
            <a:pPr marL="0" indent="0" algn="ctr">
              <a:buNone/>
            </a:pPr>
            <a:r>
              <a:rPr lang="pt-BR" sz="2600" dirty="0">
                <a:solidFill>
                  <a:schemeClr val="tx1"/>
                </a:solidFill>
                <a:latin typeface="Lato" pitchFamily="34" charset="0"/>
                <a:ea typeface="Lato" pitchFamily="34" charset="0"/>
                <a:cs typeface="Lato" pitchFamily="34" charset="0"/>
                <a:hlinkClick r:id="rId5"/>
              </a:rPr>
              <a:t>karposdevocional@gmail.com</a:t>
            </a:r>
            <a:endParaRPr lang="pt-BR" sz="2600" dirty="0">
              <a:solidFill>
                <a:schemeClr val="tx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  <a:p>
            <a:pPr marL="0" indent="0" algn="ctr">
              <a:buNone/>
            </a:pPr>
            <a:endParaRPr lang="pt-BR" sz="2600" dirty="0">
              <a:solidFill>
                <a:schemeClr val="tx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6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/>
          <p:nvPr/>
        </p:nvGrpSpPr>
        <p:grpSpPr>
          <a:xfrm>
            <a:off x="7620960" y="457200"/>
            <a:ext cx="9180723" cy="1845182"/>
            <a:chOff x="7600373" y="483017"/>
            <a:chExt cx="9180723" cy="1845182"/>
          </a:xfrm>
        </p:grpSpPr>
        <p:sp>
          <p:nvSpPr>
            <p:cNvPr id="3" name="TextBox 2"/>
            <p:cNvSpPr txBox="1"/>
            <p:nvPr/>
          </p:nvSpPr>
          <p:spPr>
            <a:xfrm>
              <a:off x="7837826" y="483017"/>
              <a:ext cx="8646824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tx2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QUE DEUS TE ABENÇOE</a:t>
              </a:r>
              <a:endParaRPr lang="id-ID" sz="60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4" name="Subtitle 2"/>
            <p:cNvSpPr txBox="1">
              <a:spLocks/>
            </p:cNvSpPr>
            <p:nvPr/>
          </p:nvSpPr>
          <p:spPr>
            <a:xfrm>
              <a:off x="7600373" y="1626017"/>
              <a:ext cx="9180723" cy="702182"/>
            </a:xfrm>
            <a:prstGeom prst="rect">
              <a:avLst/>
            </a:prstGeom>
          </p:spPr>
          <p:txBody>
            <a:bodyPr vert="horz" wrap="none" lIns="217490" tIns="108745" rIns="217490" bIns="108745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PT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  <a:cs typeface="Lato Light"/>
                </a:rPr>
                <a:t>E que possamos crescer juntos, no conhecimento e na graça</a:t>
              </a:r>
            </a:p>
          </p:txBody>
        </p:sp>
      </p:grpSp>
      <p:sp>
        <p:nvSpPr>
          <p:cNvPr id="13" name="Rectangle 11"/>
          <p:cNvSpPr/>
          <p:nvPr/>
        </p:nvSpPr>
        <p:spPr>
          <a:xfrm flipV="1">
            <a:off x="10256836" y="1524000"/>
            <a:ext cx="3962401" cy="1204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grpSp>
        <p:nvGrpSpPr>
          <p:cNvPr id="23" name="กลุ่ม 22"/>
          <p:cNvGrpSpPr/>
          <p:nvPr/>
        </p:nvGrpSpPr>
        <p:grpSpPr>
          <a:xfrm>
            <a:off x="6567074" y="10134600"/>
            <a:ext cx="11341924" cy="2759147"/>
            <a:chOff x="1353313" y="3088859"/>
            <a:chExt cx="11341924" cy="2759147"/>
          </a:xfrm>
        </p:grpSpPr>
        <p:sp>
          <p:nvSpPr>
            <p:cNvPr id="24" name="Title 20"/>
            <p:cNvSpPr txBox="1">
              <a:spLocks/>
            </p:cNvSpPr>
            <p:nvPr/>
          </p:nvSpPr>
          <p:spPr bwMode="auto">
            <a:xfrm>
              <a:off x="1353313" y="3720039"/>
              <a:ext cx="11341924" cy="2127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43852" tIns="121926" rIns="243852" bIns="121926" anchor="ctr">
              <a:spAutoFit/>
            </a:bodyPr>
            <a:lstStyle>
              <a:lvl1pPr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Junte-se à comunidade missionária que busca dar bons frutos.</a:t>
              </a:r>
            </a:p>
            <a:p>
              <a:pPr algn="ctr">
                <a:lnSpc>
                  <a:spcPct val="130000"/>
                </a:lnSpc>
              </a:pPr>
              <a:r>
                <a:rPr lang="pt-BR" sz="2400" b="1" i="1" dirty="0">
                  <a:latin typeface="Lato" pitchFamily="34" charset="0"/>
                  <a:ea typeface="Lato" pitchFamily="34" charset="0"/>
                  <a:cs typeface="Lato" pitchFamily="34" charset="0"/>
                </a:rPr>
                <a:t>“Meu Pai é glorificado pelo fato de vocês darem muito fruto; e assim serão meus discípulos. “ João 15:8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 b="1" dirty="0" err="1">
                  <a:solidFill>
                    <a:srgbClr val="00B050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www.karposdevocional.com</a:t>
              </a:r>
              <a:endParaRPr lang="en-US" sz="2400" b="1" dirty="0">
                <a:solidFill>
                  <a:srgbClr val="00B050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17637" y="3088859"/>
              <a:ext cx="1127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3600" b="1" dirty="0">
                  <a:solidFill>
                    <a:schemeClr val="accent6"/>
                  </a:solidFill>
                  <a:latin typeface="Lato Black" charset="0"/>
                  <a:ea typeface="Lato Black" charset="0"/>
                  <a:cs typeface="Lato Black" charset="0"/>
                </a:rPr>
                <a:t>Faça parte desta plataforma</a:t>
              </a:r>
            </a:p>
          </p:txBody>
        </p:sp>
      </p:grpSp>
      <p:pic>
        <p:nvPicPr>
          <p:cNvPr id="28" name="Espaço Reservado para Imagem 27">
            <a:extLst>
              <a:ext uri="{FF2B5EF4-FFF2-40B4-BE49-F238E27FC236}">
                <a16:creationId xmlns:a16="http://schemas.microsoft.com/office/drawing/2014/main" id="{BC2751E4-EFDB-414F-96E6-7FBA11440BA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7" b="11986"/>
          <a:stretch/>
        </p:blipFill>
        <p:spPr>
          <a:xfrm>
            <a:off x="6594867" y="3276600"/>
            <a:ext cx="11286338" cy="6200104"/>
          </a:xfrm>
        </p:spPr>
      </p:pic>
    </p:spTree>
    <p:extLst>
      <p:ext uri="{BB962C8B-B14F-4D97-AF65-F5344CB8AC3E}">
        <p14:creationId xmlns:p14="http://schemas.microsoft.com/office/powerpoint/2010/main" val="14844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/>
          <p:nvPr/>
        </p:nvGrpSpPr>
        <p:grpSpPr>
          <a:xfrm>
            <a:off x="7914624" y="500046"/>
            <a:ext cx="8646824" cy="1845182"/>
            <a:chOff x="7837826" y="483017"/>
            <a:chExt cx="8646824" cy="1845182"/>
          </a:xfrm>
        </p:grpSpPr>
        <p:sp>
          <p:nvSpPr>
            <p:cNvPr id="3" name="TextBox 2"/>
            <p:cNvSpPr txBox="1"/>
            <p:nvPr/>
          </p:nvSpPr>
          <p:spPr>
            <a:xfrm>
              <a:off x="7837826" y="483017"/>
              <a:ext cx="8646824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tx2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NOSSO SITE</a:t>
              </a:r>
              <a:endParaRPr lang="id-ID" sz="60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4" name="Subtitle 2"/>
            <p:cNvSpPr txBox="1">
              <a:spLocks/>
            </p:cNvSpPr>
            <p:nvPr/>
          </p:nvSpPr>
          <p:spPr>
            <a:xfrm>
              <a:off x="10168944" y="1626017"/>
              <a:ext cx="4043549" cy="702182"/>
            </a:xfrm>
            <a:prstGeom prst="rect">
              <a:avLst/>
            </a:prstGeom>
          </p:spPr>
          <p:txBody>
            <a:bodyPr vert="horz" wrap="none" lIns="217490" tIns="108745" rIns="217490" bIns="108745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  <a:cs typeface="Lato Light"/>
                </a:rPr>
                <a:t>PLATAFORMA E SISTEMA</a:t>
              </a:r>
            </a:p>
          </p:txBody>
        </p:sp>
      </p:grpSp>
      <p:sp>
        <p:nvSpPr>
          <p:cNvPr id="13" name="Rectangle 11"/>
          <p:cNvSpPr/>
          <p:nvPr/>
        </p:nvSpPr>
        <p:spPr>
          <a:xfrm flipV="1">
            <a:off x="10256836" y="1524000"/>
            <a:ext cx="3962401" cy="1204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grpSp>
        <p:nvGrpSpPr>
          <p:cNvPr id="6" name="กลุ่ม 5"/>
          <p:cNvGrpSpPr/>
          <p:nvPr/>
        </p:nvGrpSpPr>
        <p:grpSpPr>
          <a:xfrm>
            <a:off x="7834312" y="3505200"/>
            <a:ext cx="15300325" cy="8238177"/>
            <a:chOff x="4999038" y="4457700"/>
            <a:chExt cx="8137525" cy="4381500"/>
          </a:xfrm>
        </p:grpSpPr>
        <p:sp>
          <p:nvSpPr>
            <p:cNvPr id="7" name="Freeform 30"/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" name="Freeform 31"/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" name="Freeform 32"/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" name="Freeform 33"/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" name="Freeform 36"/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5" name="Freeform 37"/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6" name="Oval 38"/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" name="Oval 39"/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" name="Oval 40"/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9" name="Oval 41"/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" name="Oval 42"/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1" name="Oval 43"/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aphicFrame>
        <p:nvGraphicFramePr>
          <p:cNvPr id="24" name="Chart 51"/>
          <p:cNvGraphicFramePr/>
          <p:nvPr>
            <p:extLst>
              <p:ext uri="{D42A27DB-BD31-4B8C-83A1-F6EECF244321}">
                <p14:modId xmlns:p14="http://schemas.microsoft.com/office/powerpoint/2010/main" val="651886773"/>
              </p:ext>
            </p:extLst>
          </p:nvPr>
        </p:nvGraphicFramePr>
        <p:xfrm>
          <a:off x="2636837" y="2968978"/>
          <a:ext cx="4593751" cy="4358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3475037" y="5424173"/>
            <a:ext cx="3124200" cy="92329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75%</a:t>
            </a:r>
            <a:endParaRPr lang="id-ID" sz="4800" b="1" dirty="0">
              <a:solidFill>
                <a:schemeClr val="bg1">
                  <a:lumMod val="50000"/>
                </a:schemeClr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4" name="กลุ่ม 33"/>
          <p:cNvGrpSpPr/>
          <p:nvPr/>
        </p:nvGrpSpPr>
        <p:grpSpPr>
          <a:xfrm>
            <a:off x="4351911" y="4213866"/>
            <a:ext cx="1191401" cy="1002290"/>
            <a:chOff x="14419263" y="7734300"/>
            <a:chExt cx="600075" cy="504825"/>
          </a:xfrm>
          <a:solidFill>
            <a:srgbClr val="00B050"/>
          </a:solidFill>
        </p:grpSpPr>
        <p:sp>
          <p:nvSpPr>
            <p:cNvPr id="35" name="Freeform 105"/>
            <p:cNvSpPr>
              <a:spLocks/>
            </p:cNvSpPr>
            <p:nvPr/>
          </p:nvSpPr>
          <p:spPr bwMode="auto">
            <a:xfrm>
              <a:off x="14905038" y="8210550"/>
              <a:ext cx="114300" cy="28575"/>
            </a:xfrm>
            <a:custGeom>
              <a:avLst/>
              <a:gdLst>
                <a:gd name="T0" fmla="*/ 1 w 12"/>
                <a:gd name="T1" fmla="*/ 0 h 3"/>
                <a:gd name="T2" fmla="*/ 11 w 12"/>
                <a:gd name="T3" fmla="*/ 0 h 3"/>
                <a:gd name="T4" fmla="*/ 12 w 12"/>
                <a:gd name="T5" fmla="*/ 2 h 3"/>
                <a:gd name="T6" fmla="*/ 11 w 12"/>
                <a:gd name="T7" fmla="*/ 3 h 3"/>
                <a:gd name="T8" fmla="*/ 1 w 12"/>
                <a:gd name="T9" fmla="*/ 3 h 3"/>
                <a:gd name="T10" fmla="*/ 0 w 12"/>
                <a:gd name="T11" fmla="*/ 2 h 3"/>
                <a:gd name="T12" fmla="*/ 1 w 1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">
                  <a:moveTo>
                    <a:pt x="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1"/>
                    <a:pt x="12" y="2"/>
                  </a:cubicBezTo>
                  <a:cubicBezTo>
                    <a:pt x="12" y="2"/>
                    <a:pt x="12" y="3"/>
                    <a:pt x="1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106"/>
            <p:cNvSpPr>
              <a:spLocks/>
            </p:cNvSpPr>
            <p:nvPr/>
          </p:nvSpPr>
          <p:spPr bwMode="auto">
            <a:xfrm>
              <a:off x="14743113" y="8210550"/>
              <a:ext cx="123825" cy="28575"/>
            </a:xfrm>
            <a:custGeom>
              <a:avLst/>
              <a:gdLst>
                <a:gd name="T0" fmla="*/ 2 w 13"/>
                <a:gd name="T1" fmla="*/ 0 h 3"/>
                <a:gd name="T2" fmla="*/ 12 w 13"/>
                <a:gd name="T3" fmla="*/ 0 h 3"/>
                <a:gd name="T4" fmla="*/ 13 w 13"/>
                <a:gd name="T5" fmla="*/ 2 h 3"/>
                <a:gd name="T6" fmla="*/ 12 w 13"/>
                <a:gd name="T7" fmla="*/ 3 h 3"/>
                <a:gd name="T8" fmla="*/ 2 w 13"/>
                <a:gd name="T9" fmla="*/ 3 h 3"/>
                <a:gd name="T10" fmla="*/ 0 w 13"/>
                <a:gd name="T11" fmla="*/ 2 h 3"/>
                <a:gd name="T12" fmla="*/ 2 w 1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1"/>
                    <a:pt x="13" y="2"/>
                  </a:cubicBezTo>
                  <a:cubicBezTo>
                    <a:pt x="13" y="2"/>
                    <a:pt x="13" y="3"/>
                    <a:pt x="1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Freeform 107"/>
            <p:cNvSpPr>
              <a:spLocks/>
            </p:cNvSpPr>
            <p:nvPr/>
          </p:nvSpPr>
          <p:spPr bwMode="auto">
            <a:xfrm>
              <a:off x="14581188" y="8210550"/>
              <a:ext cx="133350" cy="28575"/>
            </a:xfrm>
            <a:custGeom>
              <a:avLst/>
              <a:gdLst>
                <a:gd name="T0" fmla="*/ 1 w 14"/>
                <a:gd name="T1" fmla="*/ 0 h 3"/>
                <a:gd name="T2" fmla="*/ 12 w 14"/>
                <a:gd name="T3" fmla="*/ 0 h 3"/>
                <a:gd name="T4" fmla="*/ 14 w 14"/>
                <a:gd name="T5" fmla="*/ 2 h 3"/>
                <a:gd name="T6" fmla="*/ 12 w 14"/>
                <a:gd name="T7" fmla="*/ 3 h 3"/>
                <a:gd name="T8" fmla="*/ 1 w 14"/>
                <a:gd name="T9" fmla="*/ 3 h 3"/>
                <a:gd name="T10" fmla="*/ 0 w 14"/>
                <a:gd name="T11" fmla="*/ 2 h 3"/>
                <a:gd name="T12" fmla="*/ 1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1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1"/>
                    <a:pt x="14" y="2"/>
                  </a:cubicBezTo>
                  <a:cubicBezTo>
                    <a:pt x="14" y="2"/>
                    <a:pt x="13" y="3"/>
                    <a:pt x="1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Freeform 108"/>
            <p:cNvSpPr>
              <a:spLocks/>
            </p:cNvSpPr>
            <p:nvPr/>
          </p:nvSpPr>
          <p:spPr bwMode="auto">
            <a:xfrm>
              <a:off x="14905038" y="8162925"/>
              <a:ext cx="114300" cy="19050"/>
            </a:xfrm>
            <a:custGeom>
              <a:avLst/>
              <a:gdLst>
                <a:gd name="T0" fmla="*/ 1 w 12"/>
                <a:gd name="T1" fmla="*/ 0 h 2"/>
                <a:gd name="T2" fmla="*/ 11 w 12"/>
                <a:gd name="T3" fmla="*/ 0 h 2"/>
                <a:gd name="T4" fmla="*/ 12 w 12"/>
                <a:gd name="T5" fmla="*/ 1 h 2"/>
                <a:gd name="T6" fmla="*/ 11 w 12"/>
                <a:gd name="T7" fmla="*/ 2 h 2"/>
                <a:gd name="T8" fmla="*/ 1 w 12"/>
                <a:gd name="T9" fmla="*/ 2 h 2"/>
                <a:gd name="T10" fmla="*/ 0 w 12"/>
                <a:gd name="T11" fmla="*/ 1 h 2"/>
                <a:gd name="T12" fmla="*/ 1 w 1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">
                  <a:moveTo>
                    <a:pt x="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Freeform 109"/>
            <p:cNvSpPr>
              <a:spLocks/>
            </p:cNvSpPr>
            <p:nvPr/>
          </p:nvSpPr>
          <p:spPr bwMode="auto">
            <a:xfrm>
              <a:off x="14743113" y="8162925"/>
              <a:ext cx="123825" cy="19050"/>
            </a:xfrm>
            <a:custGeom>
              <a:avLst/>
              <a:gdLst>
                <a:gd name="T0" fmla="*/ 2 w 13"/>
                <a:gd name="T1" fmla="*/ 0 h 2"/>
                <a:gd name="T2" fmla="*/ 12 w 13"/>
                <a:gd name="T3" fmla="*/ 0 h 2"/>
                <a:gd name="T4" fmla="*/ 13 w 13"/>
                <a:gd name="T5" fmla="*/ 1 h 2"/>
                <a:gd name="T6" fmla="*/ 12 w 13"/>
                <a:gd name="T7" fmla="*/ 2 h 2"/>
                <a:gd name="T8" fmla="*/ 2 w 13"/>
                <a:gd name="T9" fmla="*/ 2 h 2"/>
                <a:gd name="T10" fmla="*/ 0 w 13"/>
                <a:gd name="T11" fmla="*/ 1 h 2"/>
                <a:gd name="T12" fmla="*/ 2 w 13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">
                  <a:moveTo>
                    <a:pt x="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3" y="2"/>
                    <a:pt x="13" y="2"/>
                    <a:pt x="1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Freeform 110"/>
            <p:cNvSpPr>
              <a:spLocks/>
            </p:cNvSpPr>
            <p:nvPr/>
          </p:nvSpPr>
          <p:spPr bwMode="auto">
            <a:xfrm>
              <a:off x="14581188" y="8162925"/>
              <a:ext cx="133350" cy="19050"/>
            </a:xfrm>
            <a:custGeom>
              <a:avLst/>
              <a:gdLst>
                <a:gd name="T0" fmla="*/ 1 w 14"/>
                <a:gd name="T1" fmla="*/ 0 h 2"/>
                <a:gd name="T2" fmla="*/ 12 w 14"/>
                <a:gd name="T3" fmla="*/ 0 h 2"/>
                <a:gd name="T4" fmla="*/ 14 w 14"/>
                <a:gd name="T5" fmla="*/ 1 h 2"/>
                <a:gd name="T6" fmla="*/ 12 w 14"/>
                <a:gd name="T7" fmla="*/ 2 h 2"/>
                <a:gd name="T8" fmla="*/ 1 w 14"/>
                <a:gd name="T9" fmla="*/ 2 h 2"/>
                <a:gd name="T10" fmla="*/ 0 w 14"/>
                <a:gd name="T11" fmla="*/ 1 h 2"/>
                <a:gd name="T12" fmla="*/ 1 w 1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">
                  <a:moveTo>
                    <a:pt x="1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0"/>
                    <a:pt x="14" y="1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Freeform 111"/>
            <p:cNvSpPr>
              <a:spLocks/>
            </p:cNvSpPr>
            <p:nvPr/>
          </p:nvSpPr>
          <p:spPr bwMode="auto">
            <a:xfrm>
              <a:off x="14905038" y="8105775"/>
              <a:ext cx="114300" cy="28575"/>
            </a:xfrm>
            <a:custGeom>
              <a:avLst/>
              <a:gdLst>
                <a:gd name="T0" fmla="*/ 1 w 12"/>
                <a:gd name="T1" fmla="*/ 0 h 3"/>
                <a:gd name="T2" fmla="*/ 11 w 12"/>
                <a:gd name="T3" fmla="*/ 0 h 3"/>
                <a:gd name="T4" fmla="*/ 12 w 12"/>
                <a:gd name="T5" fmla="*/ 2 h 3"/>
                <a:gd name="T6" fmla="*/ 11 w 12"/>
                <a:gd name="T7" fmla="*/ 3 h 3"/>
                <a:gd name="T8" fmla="*/ 1 w 12"/>
                <a:gd name="T9" fmla="*/ 3 h 3"/>
                <a:gd name="T10" fmla="*/ 0 w 12"/>
                <a:gd name="T11" fmla="*/ 2 h 3"/>
                <a:gd name="T12" fmla="*/ 1 w 1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">
                  <a:moveTo>
                    <a:pt x="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1"/>
                    <a:pt x="12" y="2"/>
                  </a:cubicBezTo>
                  <a:cubicBezTo>
                    <a:pt x="12" y="2"/>
                    <a:pt x="12" y="3"/>
                    <a:pt x="1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Freeform 112"/>
            <p:cNvSpPr>
              <a:spLocks/>
            </p:cNvSpPr>
            <p:nvPr/>
          </p:nvSpPr>
          <p:spPr bwMode="auto">
            <a:xfrm>
              <a:off x="14743113" y="8105775"/>
              <a:ext cx="123825" cy="28575"/>
            </a:xfrm>
            <a:custGeom>
              <a:avLst/>
              <a:gdLst>
                <a:gd name="T0" fmla="*/ 2 w 13"/>
                <a:gd name="T1" fmla="*/ 0 h 3"/>
                <a:gd name="T2" fmla="*/ 12 w 13"/>
                <a:gd name="T3" fmla="*/ 0 h 3"/>
                <a:gd name="T4" fmla="*/ 13 w 13"/>
                <a:gd name="T5" fmla="*/ 2 h 3"/>
                <a:gd name="T6" fmla="*/ 12 w 13"/>
                <a:gd name="T7" fmla="*/ 3 h 3"/>
                <a:gd name="T8" fmla="*/ 2 w 13"/>
                <a:gd name="T9" fmla="*/ 3 h 3"/>
                <a:gd name="T10" fmla="*/ 0 w 13"/>
                <a:gd name="T11" fmla="*/ 2 h 3"/>
                <a:gd name="T12" fmla="*/ 2 w 1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1"/>
                    <a:pt x="13" y="2"/>
                  </a:cubicBezTo>
                  <a:cubicBezTo>
                    <a:pt x="13" y="2"/>
                    <a:pt x="13" y="3"/>
                    <a:pt x="1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3" name="Freeform 113"/>
            <p:cNvSpPr>
              <a:spLocks/>
            </p:cNvSpPr>
            <p:nvPr/>
          </p:nvSpPr>
          <p:spPr bwMode="auto">
            <a:xfrm>
              <a:off x="14581188" y="8105775"/>
              <a:ext cx="133350" cy="28575"/>
            </a:xfrm>
            <a:custGeom>
              <a:avLst/>
              <a:gdLst>
                <a:gd name="T0" fmla="*/ 1 w 14"/>
                <a:gd name="T1" fmla="*/ 0 h 3"/>
                <a:gd name="T2" fmla="*/ 12 w 14"/>
                <a:gd name="T3" fmla="*/ 0 h 3"/>
                <a:gd name="T4" fmla="*/ 14 w 14"/>
                <a:gd name="T5" fmla="*/ 2 h 3"/>
                <a:gd name="T6" fmla="*/ 12 w 14"/>
                <a:gd name="T7" fmla="*/ 3 h 3"/>
                <a:gd name="T8" fmla="*/ 1 w 14"/>
                <a:gd name="T9" fmla="*/ 3 h 3"/>
                <a:gd name="T10" fmla="*/ 0 w 14"/>
                <a:gd name="T11" fmla="*/ 2 h 3"/>
                <a:gd name="T12" fmla="*/ 1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1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1"/>
                    <a:pt x="14" y="2"/>
                  </a:cubicBezTo>
                  <a:cubicBezTo>
                    <a:pt x="14" y="2"/>
                    <a:pt x="13" y="3"/>
                    <a:pt x="1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4" name="Freeform 114"/>
            <p:cNvSpPr>
              <a:spLocks/>
            </p:cNvSpPr>
            <p:nvPr/>
          </p:nvSpPr>
          <p:spPr bwMode="auto">
            <a:xfrm>
              <a:off x="14905038" y="8058150"/>
              <a:ext cx="114300" cy="19050"/>
            </a:xfrm>
            <a:custGeom>
              <a:avLst/>
              <a:gdLst>
                <a:gd name="T0" fmla="*/ 1 w 12"/>
                <a:gd name="T1" fmla="*/ 0 h 2"/>
                <a:gd name="T2" fmla="*/ 11 w 12"/>
                <a:gd name="T3" fmla="*/ 0 h 2"/>
                <a:gd name="T4" fmla="*/ 12 w 12"/>
                <a:gd name="T5" fmla="*/ 1 h 2"/>
                <a:gd name="T6" fmla="*/ 11 w 12"/>
                <a:gd name="T7" fmla="*/ 2 h 2"/>
                <a:gd name="T8" fmla="*/ 1 w 12"/>
                <a:gd name="T9" fmla="*/ 2 h 2"/>
                <a:gd name="T10" fmla="*/ 0 w 12"/>
                <a:gd name="T11" fmla="*/ 1 h 2"/>
                <a:gd name="T12" fmla="*/ 1 w 1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">
                  <a:moveTo>
                    <a:pt x="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5" name="Freeform 115"/>
            <p:cNvSpPr>
              <a:spLocks/>
            </p:cNvSpPr>
            <p:nvPr/>
          </p:nvSpPr>
          <p:spPr bwMode="auto">
            <a:xfrm>
              <a:off x="14743113" y="8058150"/>
              <a:ext cx="123825" cy="19050"/>
            </a:xfrm>
            <a:custGeom>
              <a:avLst/>
              <a:gdLst>
                <a:gd name="T0" fmla="*/ 2 w 13"/>
                <a:gd name="T1" fmla="*/ 0 h 2"/>
                <a:gd name="T2" fmla="*/ 12 w 13"/>
                <a:gd name="T3" fmla="*/ 0 h 2"/>
                <a:gd name="T4" fmla="*/ 13 w 13"/>
                <a:gd name="T5" fmla="*/ 1 h 2"/>
                <a:gd name="T6" fmla="*/ 12 w 13"/>
                <a:gd name="T7" fmla="*/ 2 h 2"/>
                <a:gd name="T8" fmla="*/ 2 w 13"/>
                <a:gd name="T9" fmla="*/ 2 h 2"/>
                <a:gd name="T10" fmla="*/ 0 w 13"/>
                <a:gd name="T11" fmla="*/ 1 h 2"/>
                <a:gd name="T12" fmla="*/ 2 w 13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">
                  <a:moveTo>
                    <a:pt x="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3" y="2"/>
                    <a:pt x="13" y="2"/>
                    <a:pt x="1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6" name="Freeform 116"/>
            <p:cNvSpPr>
              <a:spLocks/>
            </p:cNvSpPr>
            <p:nvPr/>
          </p:nvSpPr>
          <p:spPr bwMode="auto">
            <a:xfrm>
              <a:off x="14581188" y="8058150"/>
              <a:ext cx="133350" cy="19050"/>
            </a:xfrm>
            <a:custGeom>
              <a:avLst/>
              <a:gdLst>
                <a:gd name="T0" fmla="*/ 1 w 14"/>
                <a:gd name="T1" fmla="*/ 0 h 2"/>
                <a:gd name="T2" fmla="*/ 12 w 14"/>
                <a:gd name="T3" fmla="*/ 0 h 2"/>
                <a:gd name="T4" fmla="*/ 14 w 14"/>
                <a:gd name="T5" fmla="*/ 1 h 2"/>
                <a:gd name="T6" fmla="*/ 12 w 14"/>
                <a:gd name="T7" fmla="*/ 2 h 2"/>
                <a:gd name="T8" fmla="*/ 1 w 14"/>
                <a:gd name="T9" fmla="*/ 2 h 2"/>
                <a:gd name="T10" fmla="*/ 0 w 14"/>
                <a:gd name="T11" fmla="*/ 1 h 2"/>
                <a:gd name="T12" fmla="*/ 1 w 1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">
                  <a:moveTo>
                    <a:pt x="1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0"/>
                    <a:pt x="14" y="1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7" name="Freeform 117"/>
            <p:cNvSpPr>
              <a:spLocks/>
            </p:cNvSpPr>
            <p:nvPr/>
          </p:nvSpPr>
          <p:spPr bwMode="auto">
            <a:xfrm>
              <a:off x="14905038" y="8001000"/>
              <a:ext cx="114300" cy="28575"/>
            </a:xfrm>
            <a:custGeom>
              <a:avLst/>
              <a:gdLst>
                <a:gd name="T0" fmla="*/ 1 w 12"/>
                <a:gd name="T1" fmla="*/ 0 h 3"/>
                <a:gd name="T2" fmla="*/ 11 w 12"/>
                <a:gd name="T3" fmla="*/ 0 h 3"/>
                <a:gd name="T4" fmla="*/ 12 w 12"/>
                <a:gd name="T5" fmla="*/ 1 h 3"/>
                <a:gd name="T6" fmla="*/ 11 w 12"/>
                <a:gd name="T7" fmla="*/ 3 h 3"/>
                <a:gd name="T8" fmla="*/ 1 w 12"/>
                <a:gd name="T9" fmla="*/ 3 h 3"/>
                <a:gd name="T10" fmla="*/ 0 w 12"/>
                <a:gd name="T11" fmla="*/ 1 h 3"/>
                <a:gd name="T12" fmla="*/ 1 w 1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">
                  <a:moveTo>
                    <a:pt x="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1"/>
                    <a:pt x="12" y="1"/>
                  </a:cubicBezTo>
                  <a:cubicBezTo>
                    <a:pt x="12" y="2"/>
                    <a:pt x="12" y="3"/>
                    <a:pt x="1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8" name="Freeform 118"/>
            <p:cNvSpPr>
              <a:spLocks/>
            </p:cNvSpPr>
            <p:nvPr/>
          </p:nvSpPr>
          <p:spPr bwMode="auto">
            <a:xfrm>
              <a:off x="14743113" y="8001000"/>
              <a:ext cx="123825" cy="28575"/>
            </a:xfrm>
            <a:custGeom>
              <a:avLst/>
              <a:gdLst>
                <a:gd name="T0" fmla="*/ 2 w 13"/>
                <a:gd name="T1" fmla="*/ 0 h 3"/>
                <a:gd name="T2" fmla="*/ 12 w 13"/>
                <a:gd name="T3" fmla="*/ 0 h 3"/>
                <a:gd name="T4" fmla="*/ 13 w 13"/>
                <a:gd name="T5" fmla="*/ 1 h 3"/>
                <a:gd name="T6" fmla="*/ 12 w 13"/>
                <a:gd name="T7" fmla="*/ 3 h 3"/>
                <a:gd name="T8" fmla="*/ 2 w 13"/>
                <a:gd name="T9" fmla="*/ 3 h 3"/>
                <a:gd name="T10" fmla="*/ 0 w 13"/>
                <a:gd name="T11" fmla="*/ 1 h 3"/>
                <a:gd name="T12" fmla="*/ 2 w 1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3" y="2"/>
                    <a:pt x="13" y="3"/>
                    <a:pt x="1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9" name="Freeform 119"/>
            <p:cNvSpPr>
              <a:spLocks/>
            </p:cNvSpPr>
            <p:nvPr/>
          </p:nvSpPr>
          <p:spPr bwMode="auto">
            <a:xfrm>
              <a:off x="14581188" y="8001000"/>
              <a:ext cx="133350" cy="28575"/>
            </a:xfrm>
            <a:custGeom>
              <a:avLst/>
              <a:gdLst>
                <a:gd name="T0" fmla="*/ 1 w 14"/>
                <a:gd name="T1" fmla="*/ 0 h 3"/>
                <a:gd name="T2" fmla="*/ 12 w 14"/>
                <a:gd name="T3" fmla="*/ 0 h 3"/>
                <a:gd name="T4" fmla="*/ 14 w 14"/>
                <a:gd name="T5" fmla="*/ 1 h 3"/>
                <a:gd name="T6" fmla="*/ 12 w 14"/>
                <a:gd name="T7" fmla="*/ 3 h 3"/>
                <a:gd name="T8" fmla="*/ 1 w 14"/>
                <a:gd name="T9" fmla="*/ 3 h 3"/>
                <a:gd name="T10" fmla="*/ 0 w 14"/>
                <a:gd name="T11" fmla="*/ 1 h 3"/>
                <a:gd name="T12" fmla="*/ 1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1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1"/>
                    <a:pt x="14" y="1"/>
                  </a:cubicBezTo>
                  <a:cubicBezTo>
                    <a:pt x="14" y="2"/>
                    <a:pt x="13" y="3"/>
                    <a:pt x="1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0" name="Freeform 120"/>
            <p:cNvSpPr>
              <a:spLocks/>
            </p:cNvSpPr>
            <p:nvPr/>
          </p:nvSpPr>
          <p:spPr bwMode="auto">
            <a:xfrm>
              <a:off x="14905038" y="7953375"/>
              <a:ext cx="114300" cy="19050"/>
            </a:xfrm>
            <a:custGeom>
              <a:avLst/>
              <a:gdLst>
                <a:gd name="T0" fmla="*/ 1 w 12"/>
                <a:gd name="T1" fmla="*/ 0 h 2"/>
                <a:gd name="T2" fmla="*/ 11 w 12"/>
                <a:gd name="T3" fmla="*/ 0 h 2"/>
                <a:gd name="T4" fmla="*/ 12 w 12"/>
                <a:gd name="T5" fmla="*/ 1 h 2"/>
                <a:gd name="T6" fmla="*/ 11 w 12"/>
                <a:gd name="T7" fmla="*/ 2 h 2"/>
                <a:gd name="T8" fmla="*/ 1 w 12"/>
                <a:gd name="T9" fmla="*/ 2 h 2"/>
                <a:gd name="T10" fmla="*/ 0 w 12"/>
                <a:gd name="T11" fmla="*/ 1 h 2"/>
                <a:gd name="T12" fmla="*/ 1 w 1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">
                  <a:moveTo>
                    <a:pt x="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1" name="Freeform 121"/>
            <p:cNvSpPr>
              <a:spLocks/>
            </p:cNvSpPr>
            <p:nvPr/>
          </p:nvSpPr>
          <p:spPr bwMode="auto">
            <a:xfrm>
              <a:off x="14581188" y="7953375"/>
              <a:ext cx="133350" cy="19050"/>
            </a:xfrm>
            <a:custGeom>
              <a:avLst/>
              <a:gdLst>
                <a:gd name="T0" fmla="*/ 1 w 14"/>
                <a:gd name="T1" fmla="*/ 0 h 2"/>
                <a:gd name="T2" fmla="*/ 12 w 14"/>
                <a:gd name="T3" fmla="*/ 0 h 2"/>
                <a:gd name="T4" fmla="*/ 14 w 14"/>
                <a:gd name="T5" fmla="*/ 1 h 2"/>
                <a:gd name="T6" fmla="*/ 12 w 14"/>
                <a:gd name="T7" fmla="*/ 2 h 2"/>
                <a:gd name="T8" fmla="*/ 1 w 14"/>
                <a:gd name="T9" fmla="*/ 2 h 2"/>
                <a:gd name="T10" fmla="*/ 0 w 14"/>
                <a:gd name="T11" fmla="*/ 1 h 2"/>
                <a:gd name="T12" fmla="*/ 1 w 1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">
                  <a:moveTo>
                    <a:pt x="1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0"/>
                    <a:pt x="14" y="1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2" name="Freeform 122"/>
            <p:cNvSpPr>
              <a:spLocks/>
            </p:cNvSpPr>
            <p:nvPr/>
          </p:nvSpPr>
          <p:spPr bwMode="auto">
            <a:xfrm>
              <a:off x="14905038" y="7896225"/>
              <a:ext cx="114300" cy="28575"/>
            </a:xfrm>
            <a:custGeom>
              <a:avLst/>
              <a:gdLst>
                <a:gd name="T0" fmla="*/ 1 w 12"/>
                <a:gd name="T1" fmla="*/ 0 h 3"/>
                <a:gd name="T2" fmla="*/ 11 w 12"/>
                <a:gd name="T3" fmla="*/ 0 h 3"/>
                <a:gd name="T4" fmla="*/ 12 w 12"/>
                <a:gd name="T5" fmla="*/ 1 h 3"/>
                <a:gd name="T6" fmla="*/ 11 w 12"/>
                <a:gd name="T7" fmla="*/ 3 h 3"/>
                <a:gd name="T8" fmla="*/ 1 w 12"/>
                <a:gd name="T9" fmla="*/ 3 h 3"/>
                <a:gd name="T10" fmla="*/ 0 w 12"/>
                <a:gd name="T11" fmla="*/ 1 h 3"/>
                <a:gd name="T12" fmla="*/ 1 w 1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">
                  <a:moveTo>
                    <a:pt x="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1"/>
                    <a:pt x="12" y="1"/>
                  </a:cubicBezTo>
                  <a:cubicBezTo>
                    <a:pt x="12" y="2"/>
                    <a:pt x="12" y="3"/>
                    <a:pt x="1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3" name="Freeform 123"/>
            <p:cNvSpPr>
              <a:spLocks/>
            </p:cNvSpPr>
            <p:nvPr/>
          </p:nvSpPr>
          <p:spPr bwMode="auto">
            <a:xfrm>
              <a:off x="14905038" y="7848600"/>
              <a:ext cx="114300" cy="19050"/>
            </a:xfrm>
            <a:custGeom>
              <a:avLst/>
              <a:gdLst>
                <a:gd name="T0" fmla="*/ 1 w 12"/>
                <a:gd name="T1" fmla="*/ 0 h 2"/>
                <a:gd name="T2" fmla="*/ 11 w 12"/>
                <a:gd name="T3" fmla="*/ 0 h 2"/>
                <a:gd name="T4" fmla="*/ 12 w 12"/>
                <a:gd name="T5" fmla="*/ 1 h 2"/>
                <a:gd name="T6" fmla="*/ 11 w 12"/>
                <a:gd name="T7" fmla="*/ 2 h 2"/>
                <a:gd name="T8" fmla="*/ 1 w 12"/>
                <a:gd name="T9" fmla="*/ 2 h 2"/>
                <a:gd name="T10" fmla="*/ 0 w 12"/>
                <a:gd name="T11" fmla="*/ 1 h 2"/>
                <a:gd name="T12" fmla="*/ 1 w 1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">
                  <a:moveTo>
                    <a:pt x="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4" name="Freeform 124"/>
            <p:cNvSpPr>
              <a:spLocks/>
            </p:cNvSpPr>
            <p:nvPr/>
          </p:nvSpPr>
          <p:spPr bwMode="auto">
            <a:xfrm>
              <a:off x="14905038" y="7791450"/>
              <a:ext cx="114300" cy="28575"/>
            </a:xfrm>
            <a:custGeom>
              <a:avLst/>
              <a:gdLst>
                <a:gd name="T0" fmla="*/ 1 w 12"/>
                <a:gd name="T1" fmla="*/ 0 h 3"/>
                <a:gd name="T2" fmla="*/ 11 w 12"/>
                <a:gd name="T3" fmla="*/ 0 h 3"/>
                <a:gd name="T4" fmla="*/ 12 w 12"/>
                <a:gd name="T5" fmla="*/ 1 h 3"/>
                <a:gd name="T6" fmla="*/ 11 w 12"/>
                <a:gd name="T7" fmla="*/ 3 h 3"/>
                <a:gd name="T8" fmla="*/ 1 w 12"/>
                <a:gd name="T9" fmla="*/ 3 h 3"/>
                <a:gd name="T10" fmla="*/ 0 w 12"/>
                <a:gd name="T11" fmla="*/ 1 h 3"/>
                <a:gd name="T12" fmla="*/ 1 w 1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">
                  <a:moveTo>
                    <a:pt x="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1"/>
                    <a:pt x="12" y="1"/>
                  </a:cubicBezTo>
                  <a:cubicBezTo>
                    <a:pt x="12" y="2"/>
                    <a:pt x="12" y="3"/>
                    <a:pt x="1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5" name="Freeform 125"/>
            <p:cNvSpPr>
              <a:spLocks/>
            </p:cNvSpPr>
            <p:nvPr/>
          </p:nvSpPr>
          <p:spPr bwMode="auto">
            <a:xfrm>
              <a:off x="14419263" y="8210550"/>
              <a:ext cx="123825" cy="28575"/>
            </a:xfrm>
            <a:custGeom>
              <a:avLst/>
              <a:gdLst>
                <a:gd name="T0" fmla="*/ 2 w 13"/>
                <a:gd name="T1" fmla="*/ 0 h 3"/>
                <a:gd name="T2" fmla="*/ 11 w 13"/>
                <a:gd name="T3" fmla="*/ 0 h 3"/>
                <a:gd name="T4" fmla="*/ 13 w 13"/>
                <a:gd name="T5" fmla="*/ 2 h 3"/>
                <a:gd name="T6" fmla="*/ 11 w 13"/>
                <a:gd name="T7" fmla="*/ 3 h 3"/>
                <a:gd name="T8" fmla="*/ 2 w 13"/>
                <a:gd name="T9" fmla="*/ 3 h 3"/>
                <a:gd name="T10" fmla="*/ 0 w 13"/>
                <a:gd name="T11" fmla="*/ 2 h 3"/>
                <a:gd name="T12" fmla="*/ 2 w 1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2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2"/>
                    <a:pt x="12" y="3"/>
                    <a:pt x="1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6" name="Freeform 126"/>
            <p:cNvSpPr>
              <a:spLocks/>
            </p:cNvSpPr>
            <p:nvPr/>
          </p:nvSpPr>
          <p:spPr bwMode="auto">
            <a:xfrm>
              <a:off x="14419263" y="8162925"/>
              <a:ext cx="123825" cy="19050"/>
            </a:xfrm>
            <a:custGeom>
              <a:avLst/>
              <a:gdLst>
                <a:gd name="T0" fmla="*/ 2 w 13"/>
                <a:gd name="T1" fmla="*/ 0 h 2"/>
                <a:gd name="T2" fmla="*/ 11 w 13"/>
                <a:gd name="T3" fmla="*/ 0 h 2"/>
                <a:gd name="T4" fmla="*/ 13 w 13"/>
                <a:gd name="T5" fmla="*/ 1 h 2"/>
                <a:gd name="T6" fmla="*/ 11 w 13"/>
                <a:gd name="T7" fmla="*/ 2 h 2"/>
                <a:gd name="T8" fmla="*/ 2 w 13"/>
                <a:gd name="T9" fmla="*/ 2 h 2"/>
                <a:gd name="T10" fmla="*/ 0 w 13"/>
                <a:gd name="T11" fmla="*/ 1 h 2"/>
                <a:gd name="T12" fmla="*/ 2 w 13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">
                  <a:moveTo>
                    <a:pt x="2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1"/>
                  </a:cubicBezTo>
                  <a:cubicBezTo>
                    <a:pt x="13" y="2"/>
                    <a:pt x="12" y="2"/>
                    <a:pt x="1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7" name="Freeform 127"/>
            <p:cNvSpPr>
              <a:spLocks/>
            </p:cNvSpPr>
            <p:nvPr/>
          </p:nvSpPr>
          <p:spPr bwMode="auto">
            <a:xfrm>
              <a:off x="14419263" y="8105775"/>
              <a:ext cx="123825" cy="28575"/>
            </a:xfrm>
            <a:custGeom>
              <a:avLst/>
              <a:gdLst>
                <a:gd name="T0" fmla="*/ 2 w 13"/>
                <a:gd name="T1" fmla="*/ 0 h 3"/>
                <a:gd name="T2" fmla="*/ 11 w 13"/>
                <a:gd name="T3" fmla="*/ 0 h 3"/>
                <a:gd name="T4" fmla="*/ 13 w 13"/>
                <a:gd name="T5" fmla="*/ 2 h 3"/>
                <a:gd name="T6" fmla="*/ 11 w 13"/>
                <a:gd name="T7" fmla="*/ 3 h 3"/>
                <a:gd name="T8" fmla="*/ 2 w 13"/>
                <a:gd name="T9" fmla="*/ 3 h 3"/>
                <a:gd name="T10" fmla="*/ 0 w 13"/>
                <a:gd name="T11" fmla="*/ 2 h 3"/>
                <a:gd name="T12" fmla="*/ 2 w 1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2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2"/>
                    <a:pt x="12" y="3"/>
                    <a:pt x="1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8" name="Freeform 128"/>
            <p:cNvSpPr>
              <a:spLocks/>
            </p:cNvSpPr>
            <p:nvPr/>
          </p:nvSpPr>
          <p:spPr bwMode="auto">
            <a:xfrm>
              <a:off x="14419263" y="8058150"/>
              <a:ext cx="123825" cy="19050"/>
            </a:xfrm>
            <a:custGeom>
              <a:avLst/>
              <a:gdLst>
                <a:gd name="T0" fmla="*/ 2 w 13"/>
                <a:gd name="T1" fmla="*/ 0 h 2"/>
                <a:gd name="T2" fmla="*/ 11 w 13"/>
                <a:gd name="T3" fmla="*/ 0 h 2"/>
                <a:gd name="T4" fmla="*/ 13 w 13"/>
                <a:gd name="T5" fmla="*/ 1 h 2"/>
                <a:gd name="T6" fmla="*/ 11 w 13"/>
                <a:gd name="T7" fmla="*/ 2 h 2"/>
                <a:gd name="T8" fmla="*/ 2 w 13"/>
                <a:gd name="T9" fmla="*/ 2 h 2"/>
                <a:gd name="T10" fmla="*/ 0 w 13"/>
                <a:gd name="T11" fmla="*/ 1 h 2"/>
                <a:gd name="T12" fmla="*/ 2 w 13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">
                  <a:moveTo>
                    <a:pt x="2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1"/>
                  </a:cubicBezTo>
                  <a:cubicBezTo>
                    <a:pt x="13" y="2"/>
                    <a:pt x="12" y="2"/>
                    <a:pt x="1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9" name="Freeform 129"/>
            <p:cNvSpPr>
              <a:spLocks/>
            </p:cNvSpPr>
            <p:nvPr/>
          </p:nvSpPr>
          <p:spPr bwMode="auto">
            <a:xfrm>
              <a:off x="14419263" y="8001000"/>
              <a:ext cx="123825" cy="28575"/>
            </a:xfrm>
            <a:custGeom>
              <a:avLst/>
              <a:gdLst>
                <a:gd name="T0" fmla="*/ 2 w 13"/>
                <a:gd name="T1" fmla="*/ 0 h 3"/>
                <a:gd name="T2" fmla="*/ 11 w 13"/>
                <a:gd name="T3" fmla="*/ 0 h 3"/>
                <a:gd name="T4" fmla="*/ 13 w 13"/>
                <a:gd name="T5" fmla="*/ 1 h 3"/>
                <a:gd name="T6" fmla="*/ 11 w 13"/>
                <a:gd name="T7" fmla="*/ 3 h 3"/>
                <a:gd name="T8" fmla="*/ 2 w 13"/>
                <a:gd name="T9" fmla="*/ 3 h 3"/>
                <a:gd name="T10" fmla="*/ 0 w 13"/>
                <a:gd name="T11" fmla="*/ 1 h 3"/>
                <a:gd name="T12" fmla="*/ 2 w 1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2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1"/>
                  </a:cubicBezTo>
                  <a:cubicBezTo>
                    <a:pt x="13" y="2"/>
                    <a:pt x="12" y="3"/>
                    <a:pt x="1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0" name="Freeform 130"/>
            <p:cNvSpPr>
              <a:spLocks/>
            </p:cNvSpPr>
            <p:nvPr/>
          </p:nvSpPr>
          <p:spPr bwMode="auto">
            <a:xfrm>
              <a:off x="14590713" y="7896225"/>
              <a:ext cx="114300" cy="28575"/>
            </a:xfrm>
            <a:custGeom>
              <a:avLst/>
              <a:gdLst>
                <a:gd name="T0" fmla="*/ 1 w 12"/>
                <a:gd name="T1" fmla="*/ 0 h 3"/>
                <a:gd name="T2" fmla="*/ 11 w 12"/>
                <a:gd name="T3" fmla="*/ 0 h 3"/>
                <a:gd name="T4" fmla="*/ 12 w 12"/>
                <a:gd name="T5" fmla="*/ 1 h 3"/>
                <a:gd name="T6" fmla="*/ 11 w 12"/>
                <a:gd name="T7" fmla="*/ 3 h 3"/>
                <a:gd name="T8" fmla="*/ 1 w 12"/>
                <a:gd name="T9" fmla="*/ 3 h 3"/>
                <a:gd name="T10" fmla="*/ 0 w 12"/>
                <a:gd name="T11" fmla="*/ 1 h 3"/>
                <a:gd name="T12" fmla="*/ 1 w 1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">
                  <a:moveTo>
                    <a:pt x="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1"/>
                    <a:pt x="12" y="1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1" name="Freeform 131"/>
            <p:cNvSpPr>
              <a:spLocks/>
            </p:cNvSpPr>
            <p:nvPr/>
          </p:nvSpPr>
          <p:spPr bwMode="auto">
            <a:xfrm>
              <a:off x="14590713" y="7839075"/>
              <a:ext cx="114300" cy="28575"/>
            </a:xfrm>
            <a:custGeom>
              <a:avLst/>
              <a:gdLst>
                <a:gd name="T0" fmla="*/ 1 w 12"/>
                <a:gd name="T1" fmla="*/ 0 h 3"/>
                <a:gd name="T2" fmla="*/ 11 w 12"/>
                <a:gd name="T3" fmla="*/ 0 h 3"/>
                <a:gd name="T4" fmla="*/ 12 w 12"/>
                <a:gd name="T5" fmla="*/ 2 h 3"/>
                <a:gd name="T6" fmla="*/ 11 w 12"/>
                <a:gd name="T7" fmla="*/ 3 h 3"/>
                <a:gd name="T8" fmla="*/ 1 w 12"/>
                <a:gd name="T9" fmla="*/ 3 h 3"/>
                <a:gd name="T10" fmla="*/ 0 w 12"/>
                <a:gd name="T11" fmla="*/ 2 h 3"/>
                <a:gd name="T12" fmla="*/ 1 w 1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">
                  <a:moveTo>
                    <a:pt x="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2" name="Freeform 132"/>
            <p:cNvSpPr>
              <a:spLocks/>
            </p:cNvSpPr>
            <p:nvPr/>
          </p:nvSpPr>
          <p:spPr bwMode="auto">
            <a:xfrm>
              <a:off x="14590713" y="7791450"/>
              <a:ext cx="114300" cy="28575"/>
            </a:xfrm>
            <a:custGeom>
              <a:avLst/>
              <a:gdLst>
                <a:gd name="T0" fmla="*/ 1 w 12"/>
                <a:gd name="T1" fmla="*/ 0 h 3"/>
                <a:gd name="T2" fmla="*/ 11 w 12"/>
                <a:gd name="T3" fmla="*/ 0 h 3"/>
                <a:gd name="T4" fmla="*/ 12 w 12"/>
                <a:gd name="T5" fmla="*/ 1 h 3"/>
                <a:gd name="T6" fmla="*/ 11 w 12"/>
                <a:gd name="T7" fmla="*/ 3 h 3"/>
                <a:gd name="T8" fmla="*/ 1 w 12"/>
                <a:gd name="T9" fmla="*/ 3 h 3"/>
                <a:gd name="T10" fmla="*/ 0 w 12"/>
                <a:gd name="T11" fmla="*/ 1 h 3"/>
                <a:gd name="T12" fmla="*/ 1 w 1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">
                  <a:moveTo>
                    <a:pt x="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1"/>
                    <a:pt x="12" y="1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3" name="Freeform 133"/>
            <p:cNvSpPr>
              <a:spLocks/>
            </p:cNvSpPr>
            <p:nvPr/>
          </p:nvSpPr>
          <p:spPr bwMode="auto">
            <a:xfrm>
              <a:off x="14590713" y="7734300"/>
              <a:ext cx="114300" cy="28575"/>
            </a:xfrm>
            <a:custGeom>
              <a:avLst/>
              <a:gdLst>
                <a:gd name="T0" fmla="*/ 1 w 12"/>
                <a:gd name="T1" fmla="*/ 0 h 3"/>
                <a:gd name="T2" fmla="*/ 11 w 12"/>
                <a:gd name="T3" fmla="*/ 0 h 3"/>
                <a:gd name="T4" fmla="*/ 12 w 12"/>
                <a:gd name="T5" fmla="*/ 2 h 3"/>
                <a:gd name="T6" fmla="*/ 11 w 12"/>
                <a:gd name="T7" fmla="*/ 3 h 3"/>
                <a:gd name="T8" fmla="*/ 1 w 12"/>
                <a:gd name="T9" fmla="*/ 3 h 3"/>
                <a:gd name="T10" fmla="*/ 0 w 12"/>
                <a:gd name="T11" fmla="*/ 2 h 3"/>
                <a:gd name="T12" fmla="*/ 1 w 1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">
                  <a:moveTo>
                    <a:pt x="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65" name="กลุ่ม 64"/>
          <p:cNvGrpSpPr/>
          <p:nvPr/>
        </p:nvGrpSpPr>
        <p:grpSpPr>
          <a:xfrm>
            <a:off x="1834889" y="7614356"/>
            <a:ext cx="6324600" cy="3663385"/>
            <a:chOff x="779965" y="3088859"/>
            <a:chExt cx="6324600" cy="3663385"/>
          </a:xfrm>
        </p:grpSpPr>
        <p:sp>
          <p:nvSpPr>
            <p:cNvPr id="66" name="Title 20"/>
            <p:cNvSpPr txBox="1">
              <a:spLocks/>
            </p:cNvSpPr>
            <p:nvPr/>
          </p:nvSpPr>
          <p:spPr bwMode="auto">
            <a:xfrm>
              <a:off x="779965" y="3664014"/>
              <a:ext cx="6324600" cy="308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43852" tIns="121926" rIns="243852" bIns="121926" anchor="ctr">
              <a:spAutoFit/>
            </a:bodyPr>
            <a:lstStyle>
              <a:lvl1pPr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O DEVOCIONAL KARPOS É A PRINCIPAL FERRAMENTA DE NOSSA PLATAFORMA; ENTRETANTO, CONTAMOS COM OUTRAS FERRAMENTAS QUE AJUDARÃO NO CRESCIMENTO ESPIRITUAL DO MISSIONÁRIO E VOCACIONADO. </a:t>
              </a:r>
              <a:endPara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417637" y="3088859"/>
              <a:ext cx="50220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B050"/>
                  </a:solidFill>
                  <a:latin typeface="Lato Black" charset="0"/>
                  <a:ea typeface="Lato Black" charset="0"/>
                  <a:cs typeface="Lato Black" charset="0"/>
                </a:rPr>
                <a:t>DEVOCIONAL</a:t>
              </a:r>
            </a:p>
          </p:txBody>
        </p:sp>
      </p:grpSp>
      <p:pic>
        <p:nvPicPr>
          <p:cNvPr id="23" name="Espaço Reservado para Imagem 22">
            <a:extLst>
              <a:ext uri="{FF2B5EF4-FFF2-40B4-BE49-F238E27FC236}">
                <a16:creationId xmlns:a16="http://schemas.microsoft.com/office/drawing/2014/main" id="{51B00ED7-176C-CF46-AEBB-02510E09C65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r="48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857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/>
          <p:nvPr/>
        </p:nvGrpSpPr>
        <p:grpSpPr>
          <a:xfrm>
            <a:off x="7914624" y="1421156"/>
            <a:ext cx="8646824" cy="1703044"/>
            <a:chOff x="7894037" y="625155"/>
            <a:chExt cx="8646824" cy="1703044"/>
          </a:xfrm>
        </p:grpSpPr>
        <p:sp>
          <p:nvSpPr>
            <p:cNvPr id="3" name="TextBox 2"/>
            <p:cNvSpPr txBox="1"/>
            <p:nvPr/>
          </p:nvSpPr>
          <p:spPr>
            <a:xfrm>
              <a:off x="7894037" y="625155"/>
              <a:ext cx="8646824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tx2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DEVOCIONAL</a:t>
              </a:r>
              <a:endParaRPr lang="id-ID" sz="60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4" name="Subtitle 2"/>
            <p:cNvSpPr txBox="1">
              <a:spLocks/>
            </p:cNvSpPr>
            <p:nvPr/>
          </p:nvSpPr>
          <p:spPr>
            <a:xfrm>
              <a:off x="10234795" y="1626017"/>
              <a:ext cx="3911846" cy="702182"/>
            </a:xfrm>
            <a:prstGeom prst="rect">
              <a:avLst/>
            </a:prstGeom>
          </p:spPr>
          <p:txBody>
            <a:bodyPr vert="horz" wrap="none" lIns="217490" tIns="108745" rIns="217490" bIns="108745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  <a:cs typeface="Lato Light"/>
                </a:rPr>
                <a:t>PARTE DO DEVOCIONAL</a:t>
              </a:r>
            </a:p>
          </p:txBody>
        </p:sp>
      </p:grpSp>
      <p:sp>
        <p:nvSpPr>
          <p:cNvPr id="13" name="Rectangle 11"/>
          <p:cNvSpPr/>
          <p:nvPr/>
        </p:nvSpPr>
        <p:spPr>
          <a:xfrm flipV="1">
            <a:off x="10256836" y="2345818"/>
            <a:ext cx="3962401" cy="1204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grpSp>
        <p:nvGrpSpPr>
          <p:cNvPr id="23" name="กลุ่ม 22"/>
          <p:cNvGrpSpPr/>
          <p:nvPr/>
        </p:nvGrpSpPr>
        <p:grpSpPr>
          <a:xfrm>
            <a:off x="958035" y="4513758"/>
            <a:ext cx="12420600" cy="6687642"/>
            <a:chOff x="4999038" y="4457700"/>
            <a:chExt cx="8137525" cy="4381500"/>
          </a:xfrm>
        </p:grpSpPr>
        <p:sp>
          <p:nvSpPr>
            <p:cNvPr id="24" name="Freeform 30"/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5" name="Freeform 31"/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6" name="Freeform 32"/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8" name="Oval 34"/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9" name="Oval 35"/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0" name="Freeform 36"/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37"/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Oval 38"/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39"/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40"/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Oval 41"/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Oval 42"/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Oval 43"/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38" name="กลุ่ม 37"/>
          <p:cNvGrpSpPr/>
          <p:nvPr/>
        </p:nvGrpSpPr>
        <p:grpSpPr>
          <a:xfrm>
            <a:off x="10333037" y="6037758"/>
            <a:ext cx="12420600" cy="6687642"/>
            <a:chOff x="4999038" y="4457700"/>
            <a:chExt cx="8137525" cy="4381500"/>
          </a:xfrm>
        </p:grpSpPr>
        <p:sp>
          <p:nvSpPr>
            <p:cNvPr id="39" name="Freeform 30"/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3" name="Oval 34"/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4" name="Oval 35"/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6" name="Freeform 37"/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7" name="Oval 38"/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8" name="Oval 39"/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9" name="Oval 40"/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0" name="Oval 41"/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1" name="Oval 42"/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2" name="Oval 43"/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74412E6D-C6EC-B044-B455-E560C41FC3F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4" b="7394"/>
          <a:stretch>
            <a:fillRect/>
          </a:stretch>
        </p:blipFill>
        <p:spPr>
          <a:xfrm>
            <a:off x="12069761" y="6357947"/>
            <a:ext cx="8824590" cy="5614834"/>
          </a:xfrm>
        </p:spPr>
      </p:pic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A993A8A4-8128-6947-89A1-E350A77279E1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" b="6435"/>
          <a:stretch>
            <a:fillRect/>
          </a:stretch>
        </p:blipFill>
        <p:spPr>
          <a:xfrm>
            <a:off x="2770959" y="4836516"/>
            <a:ext cx="8824590" cy="5614834"/>
          </a:xfr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EA3CFE88-968C-B145-A37C-0A88BD641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t="-2578" r="25152" b="46152"/>
          <a:stretch/>
        </p:blipFill>
        <p:spPr>
          <a:xfrm>
            <a:off x="11771415" y="649775"/>
            <a:ext cx="879779" cy="82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/>
          <p:nvPr/>
        </p:nvGrpSpPr>
        <p:grpSpPr>
          <a:xfrm>
            <a:off x="7858413" y="457200"/>
            <a:ext cx="8646824" cy="1845182"/>
            <a:chOff x="7837826" y="483017"/>
            <a:chExt cx="8646824" cy="1845182"/>
          </a:xfrm>
        </p:grpSpPr>
        <p:sp>
          <p:nvSpPr>
            <p:cNvPr id="3" name="TextBox 2"/>
            <p:cNvSpPr txBox="1"/>
            <p:nvPr/>
          </p:nvSpPr>
          <p:spPr>
            <a:xfrm>
              <a:off x="7837826" y="483017"/>
              <a:ext cx="8646824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tx2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PODCAST</a:t>
              </a:r>
              <a:endParaRPr lang="id-ID" sz="60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4" name="Subtitle 2"/>
            <p:cNvSpPr txBox="1">
              <a:spLocks/>
            </p:cNvSpPr>
            <p:nvPr/>
          </p:nvSpPr>
          <p:spPr>
            <a:xfrm>
              <a:off x="10339213" y="1626017"/>
              <a:ext cx="3703006" cy="702182"/>
            </a:xfrm>
            <a:prstGeom prst="rect">
              <a:avLst/>
            </a:prstGeom>
          </p:spPr>
          <p:txBody>
            <a:bodyPr vert="horz" wrap="none" lIns="217490" tIns="108745" rIns="217490" bIns="108745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  <a:cs typeface="Lato Light"/>
                </a:rPr>
                <a:t>DEVOCIONAL EM MP3</a:t>
              </a:r>
            </a:p>
          </p:txBody>
        </p:sp>
      </p:grpSp>
      <p:sp>
        <p:nvSpPr>
          <p:cNvPr id="13" name="Rectangle 11"/>
          <p:cNvSpPr/>
          <p:nvPr/>
        </p:nvSpPr>
        <p:spPr>
          <a:xfrm flipV="1">
            <a:off x="10256836" y="1524000"/>
            <a:ext cx="3962401" cy="1204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grpSp>
        <p:nvGrpSpPr>
          <p:cNvPr id="81" name="กลุ่ม 80"/>
          <p:cNvGrpSpPr/>
          <p:nvPr/>
        </p:nvGrpSpPr>
        <p:grpSpPr>
          <a:xfrm>
            <a:off x="1425516" y="2895600"/>
            <a:ext cx="11422121" cy="9291682"/>
            <a:chOff x="20837526" y="8896350"/>
            <a:chExt cx="4144963" cy="3371850"/>
          </a:xfrm>
        </p:grpSpPr>
        <p:sp>
          <p:nvSpPr>
            <p:cNvPr id="82" name="Freeform 23"/>
            <p:cNvSpPr>
              <a:spLocks/>
            </p:cNvSpPr>
            <p:nvPr/>
          </p:nvSpPr>
          <p:spPr bwMode="auto">
            <a:xfrm>
              <a:off x="20837526" y="8896350"/>
              <a:ext cx="4144963" cy="2514600"/>
            </a:xfrm>
            <a:custGeom>
              <a:avLst/>
              <a:gdLst>
                <a:gd name="T0" fmla="*/ 0 w 435"/>
                <a:gd name="T1" fmla="*/ 264 h 264"/>
                <a:gd name="T2" fmla="*/ 0 w 435"/>
                <a:gd name="T3" fmla="*/ 10 h 264"/>
                <a:gd name="T4" fmla="*/ 10 w 435"/>
                <a:gd name="T5" fmla="*/ 0 h 264"/>
                <a:gd name="T6" fmla="*/ 425 w 435"/>
                <a:gd name="T7" fmla="*/ 0 h 264"/>
                <a:gd name="T8" fmla="*/ 435 w 435"/>
                <a:gd name="T9" fmla="*/ 10 h 264"/>
                <a:gd name="T10" fmla="*/ 435 w 435"/>
                <a:gd name="T11" fmla="*/ 264 h 264"/>
                <a:gd name="T12" fmla="*/ 0 w 435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264">
                  <a:moveTo>
                    <a:pt x="0" y="26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431" y="0"/>
                    <a:pt x="435" y="5"/>
                    <a:pt x="435" y="10"/>
                  </a:cubicBezTo>
                  <a:cubicBezTo>
                    <a:pt x="435" y="264"/>
                    <a:pt x="435" y="264"/>
                    <a:pt x="435" y="264"/>
                  </a:cubicBezTo>
                  <a:lnTo>
                    <a:pt x="0" y="264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3" name="Freeform 24"/>
            <p:cNvSpPr>
              <a:spLocks/>
            </p:cNvSpPr>
            <p:nvPr/>
          </p:nvSpPr>
          <p:spPr bwMode="auto">
            <a:xfrm>
              <a:off x="20837526" y="8896350"/>
              <a:ext cx="4144963" cy="133350"/>
            </a:xfrm>
            <a:custGeom>
              <a:avLst/>
              <a:gdLst>
                <a:gd name="T0" fmla="*/ 425 w 435"/>
                <a:gd name="T1" fmla="*/ 0 h 14"/>
                <a:gd name="T2" fmla="*/ 10 w 435"/>
                <a:gd name="T3" fmla="*/ 0 h 14"/>
                <a:gd name="T4" fmla="*/ 0 w 435"/>
                <a:gd name="T5" fmla="*/ 10 h 14"/>
                <a:gd name="T6" fmla="*/ 0 w 435"/>
                <a:gd name="T7" fmla="*/ 14 h 14"/>
                <a:gd name="T8" fmla="*/ 10 w 435"/>
                <a:gd name="T9" fmla="*/ 4 h 14"/>
                <a:gd name="T10" fmla="*/ 425 w 435"/>
                <a:gd name="T11" fmla="*/ 4 h 14"/>
                <a:gd name="T12" fmla="*/ 435 w 435"/>
                <a:gd name="T13" fmla="*/ 14 h 14"/>
                <a:gd name="T14" fmla="*/ 435 w 435"/>
                <a:gd name="T15" fmla="*/ 10 h 14"/>
                <a:gd name="T16" fmla="*/ 425 w 43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14">
                  <a:moveTo>
                    <a:pt x="42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4" y="4"/>
                    <a:pt x="10" y="4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31" y="4"/>
                    <a:pt x="435" y="9"/>
                    <a:pt x="435" y="14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5" y="5"/>
                    <a:pt x="431" y="0"/>
                    <a:pt x="425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4" name="Freeform 25"/>
            <p:cNvSpPr>
              <a:spLocks/>
            </p:cNvSpPr>
            <p:nvPr/>
          </p:nvSpPr>
          <p:spPr bwMode="auto">
            <a:xfrm>
              <a:off x="20837526" y="11410950"/>
              <a:ext cx="4144963" cy="371475"/>
            </a:xfrm>
            <a:custGeom>
              <a:avLst/>
              <a:gdLst>
                <a:gd name="T0" fmla="*/ 425 w 435"/>
                <a:gd name="T1" fmla="*/ 39 h 39"/>
                <a:gd name="T2" fmla="*/ 10 w 435"/>
                <a:gd name="T3" fmla="*/ 39 h 39"/>
                <a:gd name="T4" fmla="*/ 0 w 435"/>
                <a:gd name="T5" fmla="*/ 29 h 39"/>
                <a:gd name="T6" fmla="*/ 0 w 435"/>
                <a:gd name="T7" fmla="*/ 0 h 39"/>
                <a:gd name="T8" fmla="*/ 435 w 435"/>
                <a:gd name="T9" fmla="*/ 0 h 39"/>
                <a:gd name="T10" fmla="*/ 435 w 435"/>
                <a:gd name="T11" fmla="*/ 29 h 39"/>
                <a:gd name="T12" fmla="*/ 425 w 43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39">
                  <a:moveTo>
                    <a:pt x="42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35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29"/>
                    <a:pt x="435" y="29"/>
                    <a:pt x="435" y="29"/>
                  </a:cubicBezTo>
                  <a:cubicBezTo>
                    <a:pt x="435" y="35"/>
                    <a:pt x="431" y="39"/>
                    <a:pt x="425" y="39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5" name="Freeform 26"/>
            <p:cNvSpPr>
              <a:spLocks/>
            </p:cNvSpPr>
            <p:nvPr/>
          </p:nvSpPr>
          <p:spPr bwMode="auto">
            <a:xfrm>
              <a:off x="22247226" y="11772900"/>
              <a:ext cx="1390650" cy="495300"/>
            </a:xfrm>
            <a:custGeom>
              <a:avLst/>
              <a:gdLst>
                <a:gd name="T0" fmla="*/ 0 w 876"/>
                <a:gd name="T1" fmla="*/ 312 h 312"/>
                <a:gd name="T2" fmla="*/ 0 w 876"/>
                <a:gd name="T3" fmla="*/ 282 h 312"/>
                <a:gd name="T4" fmla="*/ 102 w 876"/>
                <a:gd name="T5" fmla="*/ 270 h 312"/>
                <a:gd name="T6" fmla="*/ 174 w 876"/>
                <a:gd name="T7" fmla="*/ 0 h 312"/>
                <a:gd name="T8" fmla="*/ 702 w 876"/>
                <a:gd name="T9" fmla="*/ 0 h 312"/>
                <a:gd name="T10" fmla="*/ 774 w 876"/>
                <a:gd name="T11" fmla="*/ 270 h 312"/>
                <a:gd name="T12" fmla="*/ 876 w 876"/>
                <a:gd name="T13" fmla="*/ 282 h 312"/>
                <a:gd name="T14" fmla="*/ 876 w 876"/>
                <a:gd name="T15" fmla="*/ 312 h 312"/>
                <a:gd name="T16" fmla="*/ 0 w 876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312">
                  <a:moveTo>
                    <a:pt x="0" y="312"/>
                  </a:moveTo>
                  <a:lnTo>
                    <a:pt x="0" y="282"/>
                  </a:lnTo>
                  <a:lnTo>
                    <a:pt x="102" y="270"/>
                  </a:lnTo>
                  <a:lnTo>
                    <a:pt x="174" y="0"/>
                  </a:lnTo>
                  <a:lnTo>
                    <a:pt x="702" y="0"/>
                  </a:lnTo>
                  <a:lnTo>
                    <a:pt x="774" y="270"/>
                  </a:lnTo>
                  <a:lnTo>
                    <a:pt x="876" y="282"/>
                  </a:lnTo>
                  <a:lnTo>
                    <a:pt x="876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6" name="Freeform 27"/>
            <p:cNvSpPr>
              <a:spLocks/>
            </p:cNvSpPr>
            <p:nvPr/>
          </p:nvSpPr>
          <p:spPr bwMode="auto">
            <a:xfrm>
              <a:off x="22513926" y="11772900"/>
              <a:ext cx="866775" cy="76200"/>
            </a:xfrm>
            <a:custGeom>
              <a:avLst/>
              <a:gdLst>
                <a:gd name="T0" fmla="*/ 0 w 546"/>
                <a:gd name="T1" fmla="*/ 48 h 48"/>
                <a:gd name="T2" fmla="*/ 6 w 546"/>
                <a:gd name="T3" fmla="*/ 0 h 48"/>
                <a:gd name="T4" fmla="*/ 534 w 546"/>
                <a:gd name="T5" fmla="*/ 0 h 48"/>
                <a:gd name="T6" fmla="*/ 546 w 546"/>
                <a:gd name="T7" fmla="*/ 48 h 48"/>
                <a:gd name="T8" fmla="*/ 0 w 54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6" h="48">
                  <a:moveTo>
                    <a:pt x="0" y="48"/>
                  </a:moveTo>
                  <a:lnTo>
                    <a:pt x="6" y="0"/>
                  </a:lnTo>
                  <a:lnTo>
                    <a:pt x="534" y="0"/>
                  </a:lnTo>
                  <a:lnTo>
                    <a:pt x="54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87" name="สี่เหลี่ยมผืนผ้า 157"/>
          <p:cNvSpPr/>
          <p:nvPr/>
        </p:nvSpPr>
        <p:spPr>
          <a:xfrm>
            <a:off x="13703329" y="2947002"/>
            <a:ext cx="10603678" cy="8544702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8" name="Content Placeholder 2"/>
          <p:cNvSpPr txBox="1">
            <a:spLocks/>
          </p:cNvSpPr>
          <p:nvPr/>
        </p:nvSpPr>
        <p:spPr>
          <a:xfrm>
            <a:off x="14322288" y="3879081"/>
            <a:ext cx="8991600" cy="7003023"/>
          </a:xfrm>
          <a:prstGeom prst="rect">
            <a:avLst/>
          </a:prstGeom>
        </p:spPr>
        <p:txBody>
          <a:bodyPr vert="horz" lIns="243785" tIns="121892" rIns="243785" bIns="121892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t-BR" sz="3600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  <a:p>
            <a:pPr marL="0" indent="0" algn="ctr">
              <a:buNone/>
            </a:pPr>
            <a:r>
              <a:rPr lang="pt-BR" sz="36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Trabalhamos em equipe, e temos voluntários que nos ajudam a gravar todo o conteúdo para que as pessoas possam acessar em diferentes tipos. Os devocionais em estilo de </a:t>
            </a:r>
            <a:r>
              <a:rPr lang="pt-BR" sz="3600" b="1" i="1" dirty="0" err="1">
                <a:solidFill>
                  <a:srgbClr val="00B050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podcast</a:t>
            </a:r>
            <a:r>
              <a:rPr lang="pt-BR" sz="3600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 é mais uma maneira de estar por dentro e se alimentar espiritualmente. Esta ferramenta pode ser usada com o texto do devocional aparecendo, para que assim, possa acompanhar o devocional da maneira que mais tiver proveito.</a:t>
            </a:r>
          </a:p>
          <a:p>
            <a:pPr marL="0" indent="0" algn="ctr">
              <a:buNone/>
            </a:pPr>
            <a:endParaRPr lang="en-US" sz="36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8F3DE91-1AFC-2F42-92B4-8476B2EDEB31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" b="3133"/>
          <a:stretch>
            <a:fillRect/>
          </a:stretch>
        </p:blipFill>
        <p:spPr/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E6A616B-8AE9-6545-A9B0-59AF4D3AE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t="-2578" r="25152" b="46152"/>
          <a:stretch/>
        </p:blipFill>
        <p:spPr>
          <a:xfrm>
            <a:off x="6689975" y="9909169"/>
            <a:ext cx="879779" cy="82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/>
          <p:nvPr/>
        </p:nvGrpSpPr>
        <p:grpSpPr>
          <a:xfrm>
            <a:off x="7858413" y="457200"/>
            <a:ext cx="8646824" cy="1845182"/>
            <a:chOff x="7837826" y="483017"/>
            <a:chExt cx="8646824" cy="1845182"/>
          </a:xfrm>
        </p:grpSpPr>
        <p:sp>
          <p:nvSpPr>
            <p:cNvPr id="3" name="TextBox 2"/>
            <p:cNvSpPr txBox="1"/>
            <p:nvPr/>
          </p:nvSpPr>
          <p:spPr>
            <a:xfrm>
              <a:off x="7837826" y="483017"/>
              <a:ext cx="8646824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tx2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FEITO PARA CELULAR</a:t>
              </a:r>
              <a:endParaRPr lang="id-ID" sz="60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4" name="Subtitle 2"/>
            <p:cNvSpPr txBox="1">
              <a:spLocks/>
            </p:cNvSpPr>
            <p:nvPr/>
          </p:nvSpPr>
          <p:spPr>
            <a:xfrm>
              <a:off x="9406782" y="1626017"/>
              <a:ext cx="5567876" cy="702182"/>
            </a:xfrm>
            <a:prstGeom prst="rect">
              <a:avLst/>
            </a:prstGeom>
          </p:spPr>
          <p:txBody>
            <a:bodyPr vert="horz" wrap="none" lIns="217490" tIns="108745" rIns="217490" bIns="108745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  <a:cs typeface="Lato Light"/>
                </a:rPr>
                <a:t>NOSSA FERRAMENTA NA SUA MÃO</a:t>
              </a:r>
            </a:p>
          </p:txBody>
        </p:sp>
      </p:grpSp>
      <p:sp>
        <p:nvSpPr>
          <p:cNvPr id="13" name="Rectangle 11"/>
          <p:cNvSpPr/>
          <p:nvPr/>
        </p:nvSpPr>
        <p:spPr>
          <a:xfrm flipV="1">
            <a:off x="10256836" y="1524000"/>
            <a:ext cx="3962401" cy="1204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grpSp>
        <p:nvGrpSpPr>
          <p:cNvPr id="26" name="กลุ่ม 25"/>
          <p:cNvGrpSpPr/>
          <p:nvPr/>
        </p:nvGrpSpPr>
        <p:grpSpPr>
          <a:xfrm>
            <a:off x="13038580" y="2438400"/>
            <a:ext cx="5981257" cy="10572276"/>
            <a:chOff x="17930813" y="9144000"/>
            <a:chExt cx="1762125" cy="3114675"/>
          </a:xfrm>
        </p:grpSpPr>
        <p:sp>
          <p:nvSpPr>
            <p:cNvPr id="27" name="Freeform 44"/>
            <p:cNvSpPr>
              <a:spLocks/>
            </p:cNvSpPr>
            <p:nvPr/>
          </p:nvSpPr>
          <p:spPr bwMode="auto">
            <a:xfrm>
              <a:off x="17930813" y="9144000"/>
              <a:ext cx="1762125" cy="3114675"/>
            </a:xfrm>
            <a:custGeom>
              <a:avLst/>
              <a:gdLst>
                <a:gd name="T0" fmla="*/ 166 w 185"/>
                <a:gd name="T1" fmla="*/ 327 h 327"/>
                <a:gd name="T2" fmla="*/ 19 w 185"/>
                <a:gd name="T3" fmla="*/ 327 h 327"/>
                <a:gd name="T4" fmla="*/ 0 w 185"/>
                <a:gd name="T5" fmla="*/ 309 h 327"/>
                <a:gd name="T6" fmla="*/ 0 w 185"/>
                <a:gd name="T7" fmla="*/ 19 h 327"/>
                <a:gd name="T8" fmla="*/ 19 w 185"/>
                <a:gd name="T9" fmla="*/ 0 h 327"/>
                <a:gd name="T10" fmla="*/ 166 w 185"/>
                <a:gd name="T11" fmla="*/ 0 h 327"/>
                <a:gd name="T12" fmla="*/ 185 w 185"/>
                <a:gd name="T13" fmla="*/ 19 h 327"/>
                <a:gd name="T14" fmla="*/ 185 w 185"/>
                <a:gd name="T15" fmla="*/ 309 h 327"/>
                <a:gd name="T16" fmla="*/ 166 w 185"/>
                <a:gd name="T17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327">
                  <a:moveTo>
                    <a:pt x="166" y="327"/>
                  </a:moveTo>
                  <a:cubicBezTo>
                    <a:pt x="19" y="327"/>
                    <a:pt x="19" y="327"/>
                    <a:pt x="19" y="327"/>
                  </a:cubicBezTo>
                  <a:cubicBezTo>
                    <a:pt x="9" y="327"/>
                    <a:pt x="0" y="319"/>
                    <a:pt x="0" y="30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77" y="0"/>
                    <a:pt x="185" y="8"/>
                    <a:pt x="185" y="19"/>
                  </a:cubicBezTo>
                  <a:cubicBezTo>
                    <a:pt x="185" y="309"/>
                    <a:pt x="185" y="309"/>
                    <a:pt x="185" y="309"/>
                  </a:cubicBezTo>
                  <a:cubicBezTo>
                    <a:pt x="185" y="319"/>
                    <a:pt x="177" y="327"/>
                    <a:pt x="166" y="327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8" name="Freeform 45"/>
            <p:cNvSpPr>
              <a:spLocks/>
            </p:cNvSpPr>
            <p:nvPr/>
          </p:nvSpPr>
          <p:spPr bwMode="auto">
            <a:xfrm>
              <a:off x="17930813" y="9144000"/>
              <a:ext cx="1762125" cy="200025"/>
            </a:xfrm>
            <a:custGeom>
              <a:avLst/>
              <a:gdLst>
                <a:gd name="T0" fmla="*/ 166 w 185"/>
                <a:gd name="T1" fmla="*/ 0 h 21"/>
                <a:gd name="T2" fmla="*/ 19 w 185"/>
                <a:gd name="T3" fmla="*/ 0 h 21"/>
                <a:gd name="T4" fmla="*/ 0 w 185"/>
                <a:gd name="T5" fmla="*/ 19 h 21"/>
                <a:gd name="T6" fmla="*/ 0 w 185"/>
                <a:gd name="T7" fmla="*/ 21 h 21"/>
                <a:gd name="T8" fmla="*/ 19 w 185"/>
                <a:gd name="T9" fmla="*/ 3 h 21"/>
                <a:gd name="T10" fmla="*/ 166 w 185"/>
                <a:gd name="T11" fmla="*/ 3 h 21"/>
                <a:gd name="T12" fmla="*/ 185 w 185"/>
                <a:gd name="T13" fmla="*/ 21 h 21"/>
                <a:gd name="T14" fmla="*/ 185 w 185"/>
                <a:gd name="T15" fmla="*/ 19 h 21"/>
                <a:gd name="T16" fmla="*/ 166 w 185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21">
                  <a:moveTo>
                    <a:pt x="166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1"/>
                    <a:pt x="9" y="3"/>
                    <a:pt x="19" y="3"/>
                  </a:cubicBezTo>
                  <a:cubicBezTo>
                    <a:pt x="166" y="3"/>
                    <a:pt x="166" y="3"/>
                    <a:pt x="166" y="3"/>
                  </a:cubicBezTo>
                  <a:cubicBezTo>
                    <a:pt x="177" y="3"/>
                    <a:pt x="185" y="11"/>
                    <a:pt x="185" y="21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85" y="8"/>
                    <a:pt x="177" y="0"/>
                    <a:pt x="166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9" name="Freeform 46"/>
            <p:cNvSpPr>
              <a:spLocks/>
            </p:cNvSpPr>
            <p:nvPr/>
          </p:nvSpPr>
          <p:spPr bwMode="auto">
            <a:xfrm>
              <a:off x="18616613" y="9305925"/>
              <a:ext cx="381000" cy="28575"/>
            </a:xfrm>
            <a:custGeom>
              <a:avLst/>
              <a:gdLst>
                <a:gd name="T0" fmla="*/ 38 w 40"/>
                <a:gd name="T1" fmla="*/ 3 h 3"/>
                <a:gd name="T2" fmla="*/ 1 w 40"/>
                <a:gd name="T3" fmla="*/ 3 h 3"/>
                <a:gd name="T4" fmla="*/ 0 w 40"/>
                <a:gd name="T5" fmla="*/ 2 h 3"/>
                <a:gd name="T6" fmla="*/ 1 w 40"/>
                <a:gd name="T7" fmla="*/ 0 h 3"/>
                <a:gd name="T8" fmla="*/ 38 w 40"/>
                <a:gd name="T9" fmla="*/ 0 h 3"/>
                <a:gd name="T10" fmla="*/ 40 w 40"/>
                <a:gd name="T11" fmla="*/ 2 h 3"/>
                <a:gd name="T12" fmla="*/ 38 w 4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3">
                  <a:moveTo>
                    <a:pt x="38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0"/>
                    <a:pt x="40" y="1"/>
                    <a:pt x="40" y="2"/>
                  </a:cubicBezTo>
                  <a:cubicBezTo>
                    <a:pt x="40" y="2"/>
                    <a:pt x="39" y="3"/>
                    <a:pt x="38" y="3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0" name="Oval 47"/>
            <p:cNvSpPr>
              <a:spLocks noChangeArrowheads="1"/>
            </p:cNvSpPr>
            <p:nvPr/>
          </p:nvSpPr>
          <p:spPr bwMode="auto">
            <a:xfrm>
              <a:off x="18740438" y="12011025"/>
              <a:ext cx="180975" cy="180975"/>
            </a:xfrm>
            <a:prstGeom prst="ellipse">
              <a:avLst/>
            </a:pr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48"/>
            <p:cNvSpPr>
              <a:spLocks noEditPoints="1"/>
            </p:cNvSpPr>
            <p:nvPr/>
          </p:nvSpPr>
          <p:spPr bwMode="auto">
            <a:xfrm>
              <a:off x="18730913" y="12001500"/>
              <a:ext cx="200025" cy="200025"/>
            </a:xfrm>
            <a:custGeom>
              <a:avLst/>
              <a:gdLst>
                <a:gd name="T0" fmla="*/ 11 w 21"/>
                <a:gd name="T1" fmla="*/ 21 h 21"/>
                <a:gd name="T2" fmla="*/ 0 w 21"/>
                <a:gd name="T3" fmla="*/ 11 h 21"/>
                <a:gd name="T4" fmla="*/ 11 w 21"/>
                <a:gd name="T5" fmla="*/ 0 h 21"/>
                <a:gd name="T6" fmla="*/ 21 w 21"/>
                <a:gd name="T7" fmla="*/ 11 h 21"/>
                <a:gd name="T8" fmla="*/ 11 w 21"/>
                <a:gd name="T9" fmla="*/ 21 h 21"/>
                <a:gd name="T10" fmla="*/ 11 w 21"/>
                <a:gd name="T11" fmla="*/ 1 h 21"/>
                <a:gd name="T12" fmla="*/ 1 w 21"/>
                <a:gd name="T13" fmla="*/ 11 h 21"/>
                <a:gd name="T14" fmla="*/ 11 w 21"/>
                <a:gd name="T15" fmla="*/ 20 h 21"/>
                <a:gd name="T16" fmla="*/ 20 w 21"/>
                <a:gd name="T17" fmla="*/ 11 h 21"/>
                <a:gd name="T18" fmla="*/ 11 w 21"/>
                <a:gd name="T1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1" y="21"/>
                  </a:moveTo>
                  <a:cubicBezTo>
                    <a:pt x="5" y="21"/>
                    <a:pt x="0" y="16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6" y="21"/>
                    <a:pt x="11" y="21"/>
                  </a:cubicBezTo>
                  <a:close/>
                  <a:moveTo>
                    <a:pt x="11" y="1"/>
                  </a:moveTo>
                  <a:cubicBezTo>
                    <a:pt x="5" y="1"/>
                    <a:pt x="1" y="6"/>
                    <a:pt x="1" y="11"/>
                  </a:cubicBezTo>
                  <a:cubicBezTo>
                    <a:pt x="1" y="16"/>
                    <a:pt x="5" y="20"/>
                    <a:pt x="11" y="20"/>
                  </a:cubicBezTo>
                  <a:cubicBezTo>
                    <a:pt x="16" y="20"/>
                    <a:pt x="20" y="16"/>
                    <a:pt x="20" y="11"/>
                  </a:cubicBezTo>
                  <a:cubicBezTo>
                    <a:pt x="20" y="6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D1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32" name="กลุ่ม 31"/>
          <p:cNvGrpSpPr/>
          <p:nvPr/>
        </p:nvGrpSpPr>
        <p:grpSpPr>
          <a:xfrm>
            <a:off x="6126677" y="2438400"/>
            <a:ext cx="5986647" cy="10572276"/>
            <a:chOff x="15347951" y="9182100"/>
            <a:chExt cx="1763713" cy="3114675"/>
          </a:xfrm>
        </p:grpSpPr>
        <p:sp>
          <p:nvSpPr>
            <p:cNvPr id="33" name="Freeform 49"/>
            <p:cNvSpPr>
              <a:spLocks/>
            </p:cNvSpPr>
            <p:nvPr/>
          </p:nvSpPr>
          <p:spPr bwMode="auto">
            <a:xfrm>
              <a:off x="15347951" y="9182100"/>
              <a:ext cx="1763713" cy="3114675"/>
            </a:xfrm>
            <a:custGeom>
              <a:avLst/>
              <a:gdLst>
                <a:gd name="T0" fmla="*/ 167 w 185"/>
                <a:gd name="T1" fmla="*/ 327 h 327"/>
                <a:gd name="T2" fmla="*/ 19 w 185"/>
                <a:gd name="T3" fmla="*/ 327 h 327"/>
                <a:gd name="T4" fmla="*/ 0 w 185"/>
                <a:gd name="T5" fmla="*/ 309 h 327"/>
                <a:gd name="T6" fmla="*/ 0 w 185"/>
                <a:gd name="T7" fmla="*/ 19 h 327"/>
                <a:gd name="T8" fmla="*/ 19 w 185"/>
                <a:gd name="T9" fmla="*/ 0 h 327"/>
                <a:gd name="T10" fmla="*/ 167 w 185"/>
                <a:gd name="T11" fmla="*/ 0 h 327"/>
                <a:gd name="T12" fmla="*/ 185 w 185"/>
                <a:gd name="T13" fmla="*/ 19 h 327"/>
                <a:gd name="T14" fmla="*/ 185 w 185"/>
                <a:gd name="T15" fmla="*/ 309 h 327"/>
                <a:gd name="T16" fmla="*/ 167 w 185"/>
                <a:gd name="T17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327">
                  <a:moveTo>
                    <a:pt x="167" y="327"/>
                  </a:moveTo>
                  <a:cubicBezTo>
                    <a:pt x="19" y="327"/>
                    <a:pt x="19" y="327"/>
                    <a:pt x="19" y="327"/>
                  </a:cubicBezTo>
                  <a:cubicBezTo>
                    <a:pt x="9" y="327"/>
                    <a:pt x="0" y="319"/>
                    <a:pt x="0" y="30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7" y="0"/>
                    <a:pt x="185" y="8"/>
                    <a:pt x="185" y="19"/>
                  </a:cubicBezTo>
                  <a:cubicBezTo>
                    <a:pt x="185" y="309"/>
                    <a:pt x="185" y="309"/>
                    <a:pt x="185" y="309"/>
                  </a:cubicBezTo>
                  <a:cubicBezTo>
                    <a:pt x="185" y="319"/>
                    <a:pt x="177" y="327"/>
                    <a:pt x="167" y="327"/>
                  </a:cubicBez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Freeform 50"/>
            <p:cNvSpPr>
              <a:spLocks/>
            </p:cNvSpPr>
            <p:nvPr/>
          </p:nvSpPr>
          <p:spPr bwMode="auto">
            <a:xfrm>
              <a:off x="15347951" y="9182100"/>
              <a:ext cx="1763713" cy="200025"/>
            </a:xfrm>
            <a:custGeom>
              <a:avLst/>
              <a:gdLst>
                <a:gd name="T0" fmla="*/ 167 w 185"/>
                <a:gd name="T1" fmla="*/ 0 h 21"/>
                <a:gd name="T2" fmla="*/ 19 w 185"/>
                <a:gd name="T3" fmla="*/ 0 h 21"/>
                <a:gd name="T4" fmla="*/ 0 w 185"/>
                <a:gd name="T5" fmla="*/ 19 h 21"/>
                <a:gd name="T6" fmla="*/ 0 w 185"/>
                <a:gd name="T7" fmla="*/ 21 h 21"/>
                <a:gd name="T8" fmla="*/ 19 w 185"/>
                <a:gd name="T9" fmla="*/ 3 h 21"/>
                <a:gd name="T10" fmla="*/ 167 w 185"/>
                <a:gd name="T11" fmla="*/ 3 h 21"/>
                <a:gd name="T12" fmla="*/ 185 w 185"/>
                <a:gd name="T13" fmla="*/ 21 h 21"/>
                <a:gd name="T14" fmla="*/ 185 w 185"/>
                <a:gd name="T15" fmla="*/ 19 h 21"/>
                <a:gd name="T16" fmla="*/ 167 w 185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21">
                  <a:moveTo>
                    <a:pt x="16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1"/>
                    <a:pt x="9" y="3"/>
                    <a:pt x="19" y="3"/>
                  </a:cubicBezTo>
                  <a:cubicBezTo>
                    <a:pt x="167" y="3"/>
                    <a:pt x="167" y="3"/>
                    <a:pt x="167" y="3"/>
                  </a:cubicBezTo>
                  <a:cubicBezTo>
                    <a:pt x="177" y="3"/>
                    <a:pt x="185" y="11"/>
                    <a:pt x="185" y="21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85" y="8"/>
                    <a:pt x="177" y="0"/>
                    <a:pt x="167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51"/>
            <p:cNvSpPr>
              <a:spLocks/>
            </p:cNvSpPr>
            <p:nvPr/>
          </p:nvSpPr>
          <p:spPr bwMode="auto">
            <a:xfrm>
              <a:off x="16033751" y="9344025"/>
              <a:ext cx="381000" cy="28575"/>
            </a:xfrm>
            <a:custGeom>
              <a:avLst/>
              <a:gdLst>
                <a:gd name="T0" fmla="*/ 39 w 40"/>
                <a:gd name="T1" fmla="*/ 3 h 3"/>
                <a:gd name="T2" fmla="*/ 2 w 40"/>
                <a:gd name="T3" fmla="*/ 3 h 3"/>
                <a:gd name="T4" fmla="*/ 0 w 40"/>
                <a:gd name="T5" fmla="*/ 2 h 3"/>
                <a:gd name="T6" fmla="*/ 2 w 40"/>
                <a:gd name="T7" fmla="*/ 0 h 3"/>
                <a:gd name="T8" fmla="*/ 39 w 40"/>
                <a:gd name="T9" fmla="*/ 0 h 3"/>
                <a:gd name="T10" fmla="*/ 40 w 40"/>
                <a:gd name="T11" fmla="*/ 2 h 3"/>
                <a:gd name="T12" fmla="*/ 39 w 4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3">
                  <a:moveTo>
                    <a:pt x="39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40" y="1"/>
                    <a:pt x="40" y="2"/>
                  </a:cubicBezTo>
                  <a:cubicBezTo>
                    <a:pt x="40" y="2"/>
                    <a:pt x="39" y="3"/>
                    <a:pt x="39" y="3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Oval 52"/>
            <p:cNvSpPr>
              <a:spLocks noChangeArrowheads="1"/>
            </p:cNvSpPr>
            <p:nvPr/>
          </p:nvSpPr>
          <p:spPr bwMode="auto">
            <a:xfrm>
              <a:off x="16157576" y="12049125"/>
              <a:ext cx="190500" cy="180975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Freeform 53"/>
            <p:cNvSpPr>
              <a:spLocks noEditPoints="1"/>
            </p:cNvSpPr>
            <p:nvPr/>
          </p:nvSpPr>
          <p:spPr bwMode="auto">
            <a:xfrm>
              <a:off x="16157576" y="12039600"/>
              <a:ext cx="190500" cy="200025"/>
            </a:xfrm>
            <a:custGeom>
              <a:avLst/>
              <a:gdLst>
                <a:gd name="T0" fmla="*/ 10 w 20"/>
                <a:gd name="T1" fmla="*/ 21 h 21"/>
                <a:gd name="T2" fmla="*/ 0 w 20"/>
                <a:gd name="T3" fmla="*/ 11 h 21"/>
                <a:gd name="T4" fmla="*/ 10 w 20"/>
                <a:gd name="T5" fmla="*/ 0 h 21"/>
                <a:gd name="T6" fmla="*/ 20 w 20"/>
                <a:gd name="T7" fmla="*/ 11 h 21"/>
                <a:gd name="T8" fmla="*/ 10 w 20"/>
                <a:gd name="T9" fmla="*/ 21 h 21"/>
                <a:gd name="T10" fmla="*/ 10 w 20"/>
                <a:gd name="T11" fmla="*/ 1 h 21"/>
                <a:gd name="T12" fmla="*/ 1 w 20"/>
                <a:gd name="T13" fmla="*/ 11 h 21"/>
                <a:gd name="T14" fmla="*/ 10 w 20"/>
                <a:gd name="T15" fmla="*/ 20 h 21"/>
                <a:gd name="T16" fmla="*/ 19 w 20"/>
                <a:gd name="T17" fmla="*/ 11 h 21"/>
                <a:gd name="T18" fmla="*/ 10 w 20"/>
                <a:gd name="T1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10" y="21"/>
                  </a:moveTo>
                  <a:cubicBezTo>
                    <a:pt x="4" y="21"/>
                    <a:pt x="0" y="16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6" y="0"/>
                    <a:pt x="20" y="5"/>
                    <a:pt x="20" y="11"/>
                  </a:cubicBezTo>
                  <a:cubicBezTo>
                    <a:pt x="20" y="16"/>
                    <a:pt x="16" y="21"/>
                    <a:pt x="10" y="21"/>
                  </a:cubicBezTo>
                  <a:close/>
                  <a:moveTo>
                    <a:pt x="10" y="1"/>
                  </a:moveTo>
                  <a:cubicBezTo>
                    <a:pt x="5" y="1"/>
                    <a:pt x="1" y="6"/>
                    <a:pt x="1" y="11"/>
                  </a:cubicBezTo>
                  <a:cubicBezTo>
                    <a:pt x="1" y="16"/>
                    <a:pt x="5" y="20"/>
                    <a:pt x="10" y="20"/>
                  </a:cubicBezTo>
                  <a:cubicBezTo>
                    <a:pt x="15" y="20"/>
                    <a:pt x="19" y="16"/>
                    <a:pt x="19" y="11"/>
                  </a:cubicBezTo>
                  <a:cubicBezTo>
                    <a:pt x="19" y="6"/>
                    <a:pt x="15" y="1"/>
                    <a:pt x="10" y="1"/>
                  </a:cubicBez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41" name="กลุ่ม 40"/>
          <p:cNvGrpSpPr/>
          <p:nvPr/>
        </p:nvGrpSpPr>
        <p:grpSpPr>
          <a:xfrm>
            <a:off x="1249793" y="4114800"/>
            <a:ext cx="4648199" cy="1066801"/>
            <a:chOff x="1057779" y="20942"/>
            <a:chExt cx="5552824" cy="1274420"/>
          </a:xfrm>
        </p:grpSpPr>
        <p:sp>
          <p:nvSpPr>
            <p:cNvPr id="42" name="TextBox 41"/>
            <p:cNvSpPr txBox="1"/>
            <p:nvPr/>
          </p:nvSpPr>
          <p:spPr>
            <a:xfrm>
              <a:off x="2164447" y="20942"/>
              <a:ext cx="4446156" cy="1147105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Devocional disponível para todos dispositivos.</a:t>
              </a:r>
            </a:p>
          </p:txBody>
        </p:sp>
        <p:grpSp>
          <p:nvGrpSpPr>
            <p:cNvPr id="43" name="กลุ่ม 42"/>
            <p:cNvGrpSpPr/>
            <p:nvPr/>
          </p:nvGrpSpPr>
          <p:grpSpPr>
            <a:xfrm>
              <a:off x="1057779" y="368058"/>
              <a:ext cx="927304" cy="927304"/>
              <a:chOff x="1055139" y="-1026071"/>
              <a:chExt cx="1371600" cy="1371600"/>
            </a:xfrm>
          </p:grpSpPr>
          <p:sp>
            <p:nvSpPr>
              <p:cNvPr id="44" name="วงรี 43"/>
              <p:cNvSpPr/>
              <p:nvPr/>
            </p:nvSpPr>
            <p:spPr>
              <a:xfrm>
                <a:off x="1055139" y="-1026071"/>
                <a:ext cx="1371600" cy="1371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45" name="Freeform 33"/>
              <p:cNvSpPr>
                <a:spLocks noChangeArrowheads="1"/>
              </p:cNvSpPr>
              <p:nvPr/>
            </p:nvSpPr>
            <p:spPr bwMode="auto">
              <a:xfrm>
                <a:off x="1334538" y="-782251"/>
                <a:ext cx="779815" cy="820429"/>
              </a:xfrm>
              <a:custGeom>
                <a:avLst/>
                <a:gdLst>
                  <a:gd name="T0" fmla="*/ 124 w 338"/>
                  <a:gd name="T1" fmla="*/ 355 h 356"/>
                  <a:gd name="T2" fmla="*/ 124 w 338"/>
                  <a:gd name="T3" fmla="*/ 355 h 356"/>
                  <a:gd name="T4" fmla="*/ 98 w 338"/>
                  <a:gd name="T5" fmla="*/ 337 h 356"/>
                  <a:gd name="T6" fmla="*/ 9 w 338"/>
                  <a:gd name="T7" fmla="*/ 222 h 356"/>
                  <a:gd name="T8" fmla="*/ 18 w 338"/>
                  <a:gd name="T9" fmla="*/ 178 h 356"/>
                  <a:gd name="T10" fmla="*/ 62 w 338"/>
                  <a:gd name="T11" fmla="*/ 178 h 356"/>
                  <a:gd name="T12" fmla="*/ 124 w 338"/>
                  <a:gd name="T13" fmla="*/ 258 h 356"/>
                  <a:gd name="T14" fmla="*/ 266 w 338"/>
                  <a:gd name="T15" fmla="*/ 27 h 356"/>
                  <a:gd name="T16" fmla="*/ 319 w 338"/>
                  <a:gd name="T17" fmla="*/ 9 h 356"/>
                  <a:gd name="T18" fmla="*/ 328 w 338"/>
                  <a:gd name="T19" fmla="*/ 62 h 356"/>
                  <a:gd name="T20" fmla="*/ 160 w 338"/>
                  <a:gd name="T21" fmla="*/ 337 h 356"/>
                  <a:gd name="T22" fmla="*/ 124 w 338"/>
                  <a:gd name="T23" fmla="*/ 355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8" h="356">
                    <a:moveTo>
                      <a:pt x="124" y="355"/>
                    </a:moveTo>
                    <a:lnTo>
                      <a:pt x="124" y="355"/>
                    </a:lnTo>
                    <a:cubicBezTo>
                      <a:pt x="115" y="355"/>
                      <a:pt x="107" y="346"/>
                      <a:pt x="98" y="337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0" y="204"/>
                      <a:pt x="0" y="187"/>
                      <a:pt x="18" y="178"/>
                    </a:cubicBezTo>
                    <a:cubicBezTo>
                      <a:pt x="36" y="160"/>
                      <a:pt x="53" y="168"/>
                      <a:pt x="62" y="178"/>
                    </a:cubicBezTo>
                    <a:cubicBezTo>
                      <a:pt x="124" y="258"/>
                      <a:pt x="124" y="258"/>
                      <a:pt x="124" y="258"/>
                    </a:cubicBezTo>
                    <a:cubicBezTo>
                      <a:pt x="266" y="27"/>
                      <a:pt x="266" y="27"/>
                      <a:pt x="266" y="27"/>
                    </a:cubicBezTo>
                    <a:cubicBezTo>
                      <a:pt x="284" y="9"/>
                      <a:pt x="301" y="0"/>
                      <a:pt x="319" y="9"/>
                    </a:cubicBezTo>
                    <a:cubicBezTo>
                      <a:pt x="337" y="18"/>
                      <a:pt x="337" y="45"/>
                      <a:pt x="328" y="62"/>
                    </a:cubicBezTo>
                    <a:cubicBezTo>
                      <a:pt x="160" y="337"/>
                      <a:pt x="160" y="337"/>
                      <a:pt x="160" y="337"/>
                    </a:cubicBezTo>
                    <a:cubicBezTo>
                      <a:pt x="151" y="346"/>
                      <a:pt x="142" y="355"/>
                      <a:pt x="124" y="35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lIns="34290" tIns="17145" rIns="34290" bIns="1714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46" name="กลุ่ม 45"/>
          <p:cNvGrpSpPr/>
          <p:nvPr/>
        </p:nvGrpSpPr>
        <p:grpSpPr>
          <a:xfrm>
            <a:off x="1265238" y="7467600"/>
            <a:ext cx="4648199" cy="1698890"/>
            <a:chOff x="1057779" y="20942"/>
            <a:chExt cx="5552824" cy="2029525"/>
          </a:xfrm>
        </p:grpSpPr>
        <p:sp>
          <p:nvSpPr>
            <p:cNvPr id="47" name="TextBox 46"/>
            <p:cNvSpPr txBox="1"/>
            <p:nvPr/>
          </p:nvSpPr>
          <p:spPr>
            <a:xfrm>
              <a:off x="2164447" y="20942"/>
              <a:ext cx="4446156" cy="2029525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pt-BR" sz="2400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Podcast</a:t>
              </a:r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 disponível para o celular com opção de acompanhamento do texto.</a:t>
              </a:r>
            </a:p>
          </p:txBody>
        </p:sp>
        <p:grpSp>
          <p:nvGrpSpPr>
            <p:cNvPr id="48" name="กลุ่ม 47"/>
            <p:cNvGrpSpPr/>
            <p:nvPr/>
          </p:nvGrpSpPr>
          <p:grpSpPr>
            <a:xfrm>
              <a:off x="1057779" y="368058"/>
              <a:ext cx="927304" cy="927304"/>
              <a:chOff x="1055139" y="-1026071"/>
              <a:chExt cx="1371600" cy="1371600"/>
            </a:xfrm>
          </p:grpSpPr>
          <p:sp>
            <p:nvSpPr>
              <p:cNvPr id="49" name="วงรี 48"/>
              <p:cNvSpPr/>
              <p:nvPr/>
            </p:nvSpPr>
            <p:spPr>
              <a:xfrm>
                <a:off x="1055139" y="-1026071"/>
                <a:ext cx="1371600" cy="1371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0" name="Freeform 33"/>
              <p:cNvSpPr>
                <a:spLocks noChangeArrowheads="1"/>
              </p:cNvSpPr>
              <p:nvPr/>
            </p:nvSpPr>
            <p:spPr bwMode="auto">
              <a:xfrm>
                <a:off x="1334538" y="-782251"/>
                <a:ext cx="779815" cy="820429"/>
              </a:xfrm>
              <a:custGeom>
                <a:avLst/>
                <a:gdLst>
                  <a:gd name="T0" fmla="*/ 124 w 338"/>
                  <a:gd name="T1" fmla="*/ 355 h 356"/>
                  <a:gd name="T2" fmla="*/ 124 w 338"/>
                  <a:gd name="T3" fmla="*/ 355 h 356"/>
                  <a:gd name="T4" fmla="*/ 98 w 338"/>
                  <a:gd name="T5" fmla="*/ 337 h 356"/>
                  <a:gd name="T6" fmla="*/ 9 w 338"/>
                  <a:gd name="T7" fmla="*/ 222 h 356"/>
                  <a:gd name="T8" fmla="*/ 18 w 338"/>
                  <a:gd name="T9" fmla="*/ 178 h 356"/>
                  <a:gd name="T10" fmla="*/ 62 w 338"/>
                  <a:gd name="T11" fmla="*/ 178 h 356"/>
                  <a:gd name="T12" fmla="*/ 124 w 338"/>
                  <a:gd name="T13" fmla="*/ 258 h 356"/>
                  <a:gd name="T14" fmla="*/ 266 w 338"/>
                  <a:gd name="T15" fmla="*/ 27 h 356"/>
                  <a:gd name="T16" fmla="*/ 319 w 338"/>
                  <a:gd name="T17" fmla="*/ 9 h 356"/>
                  <a:gd name="T18" fmla="*/ 328 w 338"/>
                  <a:gd name="T19" fmla="*/ 62 h 356"/>
                  <a:gd name="T20" fmla="*/ 160 w 338"/>
                  <a:gd name="T21" fmla="*/ 337 h 356"/>
                  <a:gd name="T22" fmla="*/ 124 w 338"/>
                  <a:gd name="T23" fmla="*/ 355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8" h="356">
                    <a:moveTo>
                      <a:pt x="124" y="355"/>
                    </a:moveTo>
                    <a:lnTo>
                      <a:pt x="124" y="355"/>
                    </a:lnTo>
                    <a:cubicBezTo>
                      <a:pt x="115" y="355"/>
                      <a:pt x="107" y="346"/>
                      <a:pt x="98" y="337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0" y="204"/>
                      <a:pt x="0" y="187"/>
                      <a:pt x="18" y="178"/>
                    </a:cubicBezTo>
                    <a:cubicBezTo>
                      <a:pt x="36" y="160"/>
                      <a:pt x="53" y="168"/>
                      <a:pt x="62" y="178"/>
                    </a:cubicBezTo>
                    <a:cubicBezTo>
                      <a:pt x="124" y="258"/>
                      <a:pt x="124" y="258"/>
                      <a:pt x="124" y="258"/>
                    </a:cubicBezTo>
                    <a:cubicBezTo>
                      <a:pt x="266" y="27"/>
                      <a:pt x="266" y="27"/>
                      <a:pt x="266" y="27"/>
                    </a:cubicBezTo>
                    <a:cubicBezTo>
                      <a:pt x="284" y="9"/>
                      <a:pt x="301" y="0"/>
                      <a:pt x="319" y="9"/>
                    </a:cubicBezTo>
                    <a:cubicBezTo>
                      <a:pt x="337" y="18"/>
                      <a:pt x="337" y="45"/>
                      <a:pt x="328" y="62"/>
                    </a:cubicBezTo>
                    <a:cubicBezTo>
                      <a:pt x="160" y="337"/>
                      <a:pt x="160" y="337"/>
                      <a:pt x="160" y="337"/>
                    </a:cubicBezTo>
                    <a:cubicBezTo>
                      <a:pt x="151" y="346"/>
                      <a:pt x="142" y="355"/>
                      <a:pt x="124" y="35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lIns="34290" tIns="17145" rIns="34290" bIns="1714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51" name="กลุ่ม 50"/>
          <p:cNvGrpSpPr/>
          <p:nvPr/>
        </p:nvGrpSpPr>
        <p:grpSpPr>
          <a:xfrm>
            <a:off x="1265238" y="5791200"/>
            <a:ext cx="4648199" cy="1329558"/>
            <a:chOff x="1057779" y="20942"/>
            <a:chExt cx="5552824" cy="1588314"/>
          </a:xfrm>
        </p:grpSpPr>
        <p:sp>
          <p:nvSpPr>
            <p:cNvPr id="52" name="TextBox 51"/>
            <p:cNvSpPr txBox="1"/>
            <p:nvPr/>
          </p:nvSpPr>
          <p:spPr>
            <a:xfrm>
              <a:off x="2164447" y="20942"/>
              <a:ext cx="4446156" cy="1588314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Notificação direto no celular quando algo novo chegar.</a:t>
              </a:r>
            </a:p>
          </p:txBody>
        </p:sp>
        <p:grpSp>
          <p:nvGrpSpPr>
            <p:cNvPr id="53" name="กลุ่ม 52"/>
            <p:cNvGrpSpPr/>
            <p:nvPr/>
          </p:nvGrpSpPr>
          <p:grpSpPr>
            <a:xfrm>
              <a:off x="1057779" y="368058"/>
              <a:ext cx="927304" cy="927304"/>
              <a:chOff x="1055139" y="-1026071"/>
              <a:chExt cx="1371600" cy="1371600"/>
            </a:xfrm>
          </p:grpSpPr>
          <p:sp>
            <p:nvSpPr>
              <p:cNvPr id="54" name="วงรี 53"/>
              <p:cNvSpPr/>
              <p:nvPr/>
            </p:nvSpPr>
            <p:spPr>
              <a:xfrm>
                <a:off x="1055139" y="-1026071"/>
                <a:ext cx="1371600" cy="1371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5" name="Freeform 33"/>
              <p:cNvSpPr>
                <a:spLocks noChangeArrowheads="1"/>
              </p:cNvSpPr>
              <p:nvPr/>
            </p:nvSpPr>
            <p:spPr bwMode="auto">
              <a:xfrm>
                <a:off x="1334538" y="-782251"/>
                <a:ext cx="779815" cy="820429"/>
              </a:xfrm>
              <a:custGeom>
                <a:avLst/>
                <a:gdLst>
                  <a:gd name="T0" fmla="*/ 124 w 338"/>
                  <a:gd name="T1" fmla="*/ 355 h 356"/>
                  <a:gd name="T2" fmla="*/ 124 w 338"/>
                  <a:gd name="T3" fmla="*/ 355 h 356"/>
                  <a:gd name="T4" fmla="*/ 98 w 338"/>
                  <a:gd name="T5" fmla="*/ 337 h 356"/>
                  <a:gd name="T6" fmla="*/ 9 w 338"/>
                  <a:gd name="T7" fmla="*/ 222 h 356"/>
                  <a:gd name="T8" fmla="*/ 18 w 338"/>
                  <a:gd name="T9" fmla="*/ 178 h 356"/>
                  <a:gd name="T10" fmla="*/ 62 w 338"/>
                  <a:gd name="T11" fmla="*/ 178 h 356"/>
                  <a:gd name="T12" fmla="*/ 124 w 338"/>
                  <a:gd name="T13" fmla="*/ 258 h 356"/>
                  <a:gd name="T14" fmla="*/ 266 w 338"/>
                  <a:gd name="T15" fmla="*/ 27 h 356"/>
                  <a:gd name="T16" fmla="*/ 319 w 338"/>
                  <a:gd name="T17" fmla="*/ 9 h 356"/>
                  <a:gd name="T18" fmla="*/ 328 w 338"/>
                  <a:gd name="T19" fmla="*/ 62 h 356"/>
                  <a:gd name="T20" fmla="*/ 160 w 338"/>
                  <a:gd name="T21" fmla="*/ 337 h 356"/>
                  <a:gd name="T22" fmla="*/ 124 w 338"/>
                  <a:gd name="T23" fmla="*/ 355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8" h="356">
                    <a:moveTo>
                      <a:pt x="124" y="355"/>
                    </a:moveTo>
                    <a:lnTo>
                      <a:pt x="124" y="355"/>
                    </a:lnTo>
                    <a:cubicBezTo>
                      <a:pt x="115" y="355"/>
                      <a:pt x="107" y="346"/>
                      <a:pt x="98" y="337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0" y="204"/>
                      <a:pt x="0" y="187"/>
                      <a:pt x="18" y="178"/>
                    </a:cubicBezTo>
                    <a:cubicBezTo>
                      <a:pt x="36" y="160"/>
                      <a:pt x="53" y="168"/>
                      <a:pt x="62" y="178"/>
                    </a:cubicBezTo>
                    <a:cubicBezTo>
                      <a:pt x="124" y="258"/>
                      <a:pt x="124" y="258"/>
                      <a:pt x="124" y="258"/>
                    </a:cubicBezTo>
                    <a:cubicBezTo>
                      <a:pt x="266" y="27"/>
                      <a:pt x="266" y="27"/>
                      <a:pt x="266" y="27"/>
                    </a:cubicBezTo>
                    <a:cubicBezTo>
                      <a:pt x="284" y="9"/>
                      <a:pt x="301" y="0"/>
                      <a:pt x="319" y="9"/>
                    </a:cubicBezTo>
                    <a:cubicBezTo>
                      <a:pt x="337" y="18"/>
                      <a:pt x="337" y="45"/>
                      <a:pt x="328" y="62"/>
                    </a:cubicBezTo>
                    <a:cubicBezTo>
                      <a:pt x="160" y="337"/>
                      <a:pt x="160" y="337"/>
                      <a:pt x="160" y="337"/>
                    </a:cubicBezTo>
                    <a:cubicBezTo>
                      <a:pt x="151" y="346"/>
                      <a:pt x="142" y="355"/>
                      <a:pt x="124" y="35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lIns="34290" tIns="17145" rIns="34290" bIns="1714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56" name="กลุ่ม 55"/>
          <p:cNvGrpSpPr/>
          <p:nvPr/>
        </p:nvGrpSpPr>
        <p:grpSpPr>
          <a:xfrm>
            <a:off x="1265238" y="9372600"/>
            <a:ext cx="4648199" cy="1329558"/>
            <a:chOff x="1057779" y="20942"/>
            <a:chExt cx="5552824" cy="1588314"/>
          </a:xfrm>
        </p:grpSpPr>
        <p:sp>
          <p:nvSpPr>
            <p:cNvPr id="57" name="TextBox 56"/>
            <p:cNvSpPr txBox="1"/>
            <p:nvPr/>
          </p:nvSpPr>
          <p:spPr>
            <a:xfrm>
              <a:off x="2164447" y="20942"/>
              <a:ext cx="4446156" cy="1588314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Opção de se cadastrar por meio de todos os dispositivos.</a:t>
              </a:r>
            </a:p>
          </p:txBody>
        </p:sp>
        <p:grpSp>
          <p:nvGrpSpPr>
            <p:cNvPr id="58" name="กลุ่ม 57"/>
            <p:cNvGrpSpPr/>
            <p:nvPr/>
          </p:nvGrpSpPr>
          <p:grpSpPr>
            <a:xfrm>
              <a:off x="1057779" y="368058"/>
              <a:ext cx="927304" cy="927304"/>
              <a:chOff x="1055139" y="-1026071"/>
              <a:chExt cx="1371600" cy="1371600"/>
            </a:xfrm>
          </p:grpSpPr>
          <p:sp>
            <p:nvSpPr>
              <p:cNvPr id="59" name="วงรี 58"/>
              <p:cNvSpPr/>
              <p:nvPr/>
            </p:nvSpPr>
            <p:spPr>
              <a:xfrm>
                <a:off x="1055139" y="-1026071"/>
                <a:ext cx="1371600" cy="1371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60" name="Freeform 33"/>
              <p:cNvSpPr>
                <a:spLocks noChangeArrowheads="1"/>
              </p:cNvSpPr>
              <p:nvPr/>
            </p:nvSpPr>
            <p:spPr bwMode="auto">
              <a:xfrm>
                <a:off x="1334538" y="-782251"/>
                <a:ext cx="779815" cy="820429"/>
              </a:xfrm>
              <a:custGeom>
                <a:avLst/>
                <a:gdLst>
                  <a:gd name="T0" fmla="*/ 124 w 338"/>
                  <a:gd name="T1" fmla="*/ 355 h 356"/>
                  <a:gd name="T2" fmla="*/ 124 w 338"/>
                  <a:gd name="T3" fmla="*/ 355 h 356"/>
                  <a:gd name="T4" fmla="*/ 98 w 338"/>
                  <a:gd name="T5" fmla="*/ 337 h 356"/>
                  <a:gd name="T6" fmla="*/ 9 w 338"/>
                  <a:gd name="T7" fmla="*/ 222 h 356"/>
                  <a:gd name="T8" fmla="*/ 18 w 338"/>
                  <a:gd name="T9" fmla="*/ 178 h 356"/>
                  <a:gd name="T10" fmla="*/ 62 w 338"/>
                  <a:gd name="T11" fmla="*/ 178 h 356"/>
                  <a:gd name="T12" fmla="*/ 124 w 338"/>
                  <a:gd name="T13" fmla="*/ 258 h 356"/>
                  <a:gd name="T14" fmla="*/ 266 w 338"/>
                  <a:gd name="T15" fmla="*/ 27 h 356"/>
                  <a:gd name="T16" fmla="*/ 319 w 338"/>
                  <a:gd name="T17" fmla="*/ 9 h 356"/>
                  <a:gd name="T18" fmla="*/ 328 w 338"/>
                  <a:gd name="T19" fmla="*/ 62 h 356"/>
                  <a:gd name="T20" fmla="*/ 160 w 338"/>
                  <a:gd name="T21" fmla="*/ 337 h 356"/>
                  <a:gd name="T22" fmla="*/ 124 w 338"/>
                  <a:gd name="T23" fmla="*/ 355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8" h="356">
                    <a:moveTo>
                      <a:pt x="124" y="355"/>
                    </a:moveTo>
                    <a:lnTo>
                      <a:pt x="124" y="355"/>
                    </a:lnTo>
                    <a:cubicBezTo>
                      <a:pt x="115" y="355"/>
                      <a:pt x="107" y="346"/>
                      <a:pt x="98" y="337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0" y="204"/>
                      <a:pt x="0" y="187"/>
                      <a:pt x="18" y="178"/>
                    </a:cubicBezTo>
                    <a:cubicBezTo>
                      <a:pt x="36" y="160"/>
                      <a:pt x="53" y="168"/>
                      <a:pt x="62" y="178"/>
                    </a:cubicBezTo>
                    <a:cubicBezTo>
                      <a:pt x="124" y="258"/>
                      <a:pt x="124" y="258"/>
                      <a:pt x="124" y="258"/>
                    </a:cubicBezTo>
                    <a:cubicBezTo>
                      <a:pt x="266" y="27"/>
                      <a:pt x="266" y="27"/>
                      <a:pt x="266" y="27"/>
                    </a:cubicBezTo>
                    <a:cubicBezTo>
                      <a:pt x="284" y="9"/>
                      <a:pt x="301" y="0"/>
                      <a:pt x="319" y="9"/>
                    </a:cubicBezTo>
                    <a:cubicBezTo>
                      <a:pt x="337" y="18"/>
                      <a:pt x="337" y="45"/>
                      <a:pt x="328" y="62"/>
                    </a:cubicBezTo>
                    <a:cubicBezTo>
                      <a:pt x="160" y="337"/>
                      <a:pt x="160" y="337"/>
                      <a:pt x="160" y="337"/>
                    </a:cubicBezTo>
                    <a:cubicBezTo>
                      <a:pt x="151" y="346"/>
                      <a:pt x="142" y="355"/>
                      <a:pt x="124" y="35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lIns="34290" tIns="17145" rIns="34290" bIns="1714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61" name="กลุ่ม 60"/>
          <p:cNvGrpSpPr/>
          <p:nvPr/>
        </p:nvGrpSpPr>
        <p:grpSpPr>
          <a:xfrm>
            <a:off x="19217020" y="4046484"/>
            <a:ext cx="4648199" cy="1329558"/>
            <a:chOff x="1057779" y="20942"/>
            <a:chExt cx="5552824" cy="1588314"/>
          </a:xfrm>
        </p:grpSpPr>
        <p:sp>
          <p:nvSpPr>
            <p:cNvPr id="62" name="TextBox 61"/>
            <p:cNvSpPr txBox="1"/>
            <p:nvPr/>
          </p:nvSpPr>
          <p:spPr>
            <a:xfrm>
              <a:off x="2164447" y="20942"/>
              <a:ext cx="4446156" cy="1588314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Fórum de discursão sobre diversos temas com acompanhamento.</a:t>
              </a:r>
            </a:p>
          </p:txBody>
        </p:sp>
        <p:grpSp>
          <p:nvGrpSpPr>
            <p:cNvPr id="63" name="กลุ่ม 62"/>
            <p:cNvGrpSpPr/>
            <p:nvPr/>
          </p:nvGrpSpPr>
          <p:grpSpPr>
            <a:xfrm>
              <a:off x="1057779" y="368058"/>
              <a:ext cx="927304" cy="927304"/>
              <a:chOff x="1055139" y="-1026071"/>
              <a:chExt cx="1371600" cy="1371600"/>
            </a:xfrm>
          </p:grpSpPr>
          <p:sp>
            <p:nvSpPr>
              <p:cNvPr id="64" name="วงรี 63"/>
              <p:cNvSpPr/>
              <p:nvPr/>
            </p:nvSpPr>
            <p:spPr>
              <a:xfrm>
                <a:off x="1055139" y="-1026071"/>
                <a:ext cx="1371600" cy="1371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65" name="Freeform 33"/>
              <p:cNvSpPr>
                <a:spLocks noChangeArrowheads="1"/>
              </p:cNvSpPr>
              <p:nvPr/>
            </p:nvSpPr>
            <p:spPr bwMode="auto">
              <a:xfrm>
                <a:off x="1334538" y="-782251"/>
                <a:ext cx="779815" cy="820429"/>
              </a:xfrm>
              <a:custGeom>
                <a:avLst/>
                <a:gdLst>
                  <a:gd name="T0" fmla="*/ 124 w 338"/>
                  <a:gd name="T1" fmla="*/ 355 h 356"/>
                  <a:gd name="T2" fmla="*/ 124 w 338"/>
                  <a:gd name="T3" fmla="*/ 355 h 356"/>
                  <a:gd name="T4" fmla="*/ 98 w 338"/>
                  <a:gd name="T5" fmla="*/ 337 h 356"/>
                  <a:gd name="T6" fmla="*/ 9 w 338"/>
                  <a:gd name="T7" fmla="*/ 222 h 356"/>
                  <a:gd name="T8" fmla="*/ 18 w 338"/>
                  <a:gd name="T9" fmla="*/ 178 h 356"/>
                  <a:gd name="T10" fmla="*/ 62 w 338"/>
                  <a:gd name="T11" fmla="*/ 178 h 356"/>
                  <a:gd name="T12" fmla="*/ 124 w 338"/>
                  <a:gd name="T13" fmla="*/ 258 h 356"/>
                  <a:gd name="T14" fmla="*/ 266 w 338"/>
                  <a:gd name="T15" fmla="*/ 27 h 356"/>
                  <a:gd name="T16" fmla="*/ 319 w 338"/>
                  <a:gd name="T17" fmla="*/ 9 h 356"/>
                  <a:gd name="T18" fmla="*/ 328 w 338"/>
                  <a:gd name="T19" fmla="*/ 62 h 356"/>
                  <a:gd name="T20" fmla="*/ 160 w 338"/>
                  <a:gd name="T21" fmla="*/ 337 h 356"/>
                  <a:gd name="T22" fmla="*/ 124 w 338"/>
                  <a:gd name="T23" fmla="*/ 355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8" h="356">
                    <a:moveTo>
                      <a:pt x="124" y="355"/>
                    </a:moveTo>
                    <a:lnTo>
                      <a:pt x="124" y="355"/>
                    </a:lnTo>
                    <a:cubicBezTo>
                      <a:pt x="115" y="355"/>
                      <a:pt x="107" y="346"/>
                      <a:pt x="98" y="337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0" y="204"/>
                      <a:pt x="0" y="187"/>
                      <a:pt x="18" y="178"/>
                    </a:cubicBezTo>
                    <a:cubicBezTo>
                      <a:pt x="36" y="160"/>
                      <a:pt x="53" y="168"/>
                      <a:pt x="62" y="178"/>
                    </a:cubicBezTo>
                    <a:cubicBezTo>
                      <a:pt x="124" y="258"/>
                      <a:pt x="124" y="258"/>
                      <a:pt x="124" y="258"/>
                    </a:cubicBezTo>
                    <a:cubicBezTo>
                      <a:pt x="266" y="27"/>
                      <a:pt x="266" y="27"/>
                      <a:pt x="266" y="27"/>
                    </a:cubicBezTo>
                    <a:cubicBezTo>
                      <a:pt x="284" y="9"/>
                      <a:pt x="301" y="0"/>
                      <a:pt x="319" y="9"/>
                    </a:cubicBezTo>
                    <a:cubicBezTo>
                      <a:pt x="337" y="18"/>
                      <a:pt x="337" y="45"/>
                      <a:pt x="328" y="62"/>
                    </a:cubicBezTo>
                    <a:cubicBezTo>
                      <a:pt x="160" y="337"/>
                      <a:pt x="160" y="337"/>
                      <a:pt x="160" y="337"/>
                    </a:cubicBezTo>
                    <a:cubicBezTo>
                      <a:pt x="151" y="346"/>
                      <a:pt x="142" y="355"/>
                      <a:pt x="124" y="35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lIns="34290" tIns="17145" rIns="34290" bIns="1714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66" name="กลุ่ม 65"/>
          <p:cNvGrpSpPr/>
          <p:nvPr/>
        </p:nvGrpSpPr>
        <p:grpSpPr>
          <a:xfrm>
            <a:off x="19232465" y="7399284"/>
            <a:ext cx="4648199" cy="1329558"/>
            <a:chOff x="1057779" y="20942"/>
            <a:chExt cx="5552824" cy="1588314"/>
          </a:xfrm>
        </p:grpSpPr>
        <p:sp>
          <p:nvSpPr>
            <p:cNvPr id="67" name="TextBox 66"/>
            <p:cNvSpPr txBox="1"/>
            <p:nvPr/>
          </p:nvSpPr>
          <p:spPr>
            <a:xfrm>
              <a:off x="2164447" y="20942"/>
              <a:ext cx="4446156" cy="1588314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Fácil acesso e leitura em fonte grande para ser mais prazeroso.</a:t>
              </a:r>
            </a:p>
          </p:txBody>
        </p:sp>
        <p:grpSp>
          <p:nvGrpSpPr>
            <p:cNvPr id="68" name="กลุ่ม 67"/>
            <p:cNvGrpSpPr/>
            <p:nvPr/>
          </p:nvGrpSpPr>
          <p:grpSpPr>
            <a:xfrm>
              <a:off x="1057779" y="368058"/>
              <a:ext cx="927304" cy="927304"/>
              <a:chOff x="1055139" y="-1026071"/>
              <a:chExt cx="1371600" cy="1371600"/>
            </a:xfrm>
          </p:grpSpPr>
          <p:sp>
            <p:nvSpPr>
              <p:cNvPr id="69" name="วงรี 68"/>
              <p:cNvSpPr/>
              <p:nvPr/>
            </p:nvSpPr>
            <p:spPr>
              <a:xfrm>
                <a:off x="1055139" y="-1026071"/>
                <a:ext cx="1371600" cy="1371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70" name="Freeform 33"/>
              <p:cNvSpPr>
                <a:spLocks noChangeArrowheads="1"/>
              </p:cNvSpPr>
              <p:nvPr/>
            </p:nvSpPr>
            <p:spPr bwMode="auto">
              <a:xfrm>
                <a:off x="1334538" y="-782251"/>
                <a:ext cx="779815" cy="820429"/>
              </a:xfrm>
              <a:custGeom>
                <a:avLst/>
                <a:gdLst>
                  <a:gd name="T0" fmla="*/ 124 w 338"/>
                  <a:gd name="T1" fmla="*/ 355 h 356"/>
                  <a:gd name="T2" fmla="*/ 124 w 338"/>
                  <a:gd name="T3" fmla="*/ 355 h 356"/>
                  <a:gd name="T4" fmla="*/ 98 w 338"/>
                  <a:gd name="T5" fmla="*/ 337 h 356"/>
                  <a:gd name="T6" fmla="*/ 9 w 338"/>
                  <a:gd name="T7" fmla="*/ 222 h 356"/>
                  <a:gd name="T8" fmla="*/ 18 w 338"/>
                  <a:gd name="T9" fmla="*/ 178 h 356"/>
                  <a:gd name="T10" fmla="*/ 62 w 338"/>
                  <a:gd name="T11" fmla="*/ 178 h 356"/>
                  <a:gd name="T12" fmla="*/ 124 w 338"/>
                  <a:gd name="T13" fmla="*/ 258 h 356"/>
                  <a:gd name="T14" fmla="*/ 266 w 338"/>
                  <a:gd name="T15" fmla="*/ 27 h 356"/>
                  <a:gd name="T16" fmla="*/ 319 w 338"/>
                  <a:gd name="T17" fmla="*/ 9 h 356"/>
                  <a:gd name="T18" fmla="*/ 328 w 338"/>
                  <a:gd name="T19" fmla="*/ 62 h 356"/>
                  <a:gd name="T20" fmla="*/ 160 w 338"/>
                  <a:gd name="T21" fmla="*/ 337 h 356"/>
                  <a:gd name="T22" fmla="*/ 124 w 338"/>
                  <a:gd name="T23" fmla="*/ 355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8" h="356">
                    <a:moveTo>
                      <a:pt x="124" y="355"/>
                    </a:moveTo>
                    <a:lnTo>
                      <a:pt x="124" y="355"/>
                    </a:lnTo>
                    <a:cubicBezTo>
                      <a:pt x="115" y="355"/>
                      <a:pt x="107" y="346"/>
                      <a:pt x="98" y="337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0" y="204"/>
                      <a:pt x="0" y="187"/>
                      <a:pt x="18" y="178"/>
                    </a:cubicBezTo>
                    <a:cubicBezTo>
                      <a:pt x="36" y="160"/>
                      <a:pt x="53" y="168"/>
                      <a:pt x="62" y="178"/>
                    </a:cubicBezTo>
                    <a:cubicBezTo>
                      <a:pt x="124" y="258"/>
                      <a:pt x="124" y="258"/>
                      <a:pt x="124" y="258"/>
                    </a:cubicBezTo>
                    <a:cubicBezTo>
                      <a:pt x="266" y="27"/>
                      <a:pt x="266" y="27"/>
                      <a:pt x="266" y="27"/>
                    </a:cubicBezTo>
                    <a:cubicBezTo>
                      <a:pt x="284" y="9"/>
                      <a:pt x="301" y="0"/>
                      <a:pt x="319" y="9"/>
                    </a:cubicBezTo>
                    <a:cubicBezTo>
                      <a:pt x="337" y="18"/>
                      <a:pt x="337" y="45"/>
                      <a:pt x="328" y="62"/>
                    </a:cubicBezTo>
                    <a:cubicBezTo>
                      <a:pt x="160" y="337"/>
                      <a:pt x="160" y="337"/>
                      <a:pt x="160" y="337"/>
                    </a:cubicBezTo>
                    <a:cubicBezTo>
                      <a:pt x="151" y="346"/>
                      <a:pt x="142" y="355"/>
                      <a:pt x="124" y="35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lIns="34290" tIns="17145" rIns="34290" bIns="1714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71" name="กลุ่ม 70"/>
          <p:cNvGrpSpPr/>
          <p:nvPr/>
        </p:nvGrpSpPr>
        <p:grpSpPr>
          <a:xfrm>
            <a:off x="19232465" y="5722884"/>
            <a:ext cx="4648199" cy="1329558"/>
            <a:chOff x="1057779" y="20942"/>
            <a:chExt cx="5552824" cy="1588314"/>
          </a:xfrm>
        </p:grpSpPr>
        <p:sp>
          <p:nvSpPr>
            <p:cNvPr id="72" name="TextBox 71"/>
            <p:cNvSpPr txBox="1"/>
            <p:nvPr/>
          </p:nvSpPr>
          <p:spPr>
            <a:xfrm>
              <a:off x="2164447" y="20942"/>
              <a:ext cx="4446156" cy="1588314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Criação de perfil para poder interagir com todos usuários.</a:t>
              </a:r>
            </a:p>
          </p:txBody>
        </p:sp>
        <p:grpSp>
          <p:nvGrpSpPr>
            <p:cNvPr id="73" name="กลุ่ม 72"/>
            <p:cNvGrpSpPr/>
            <p:nvPr/>
          </p:nvGrpSpPr>
          <p:grpSpPr>
            <a:xfrm>
              <a:off x="1057779" y="368058"/>
              <a:ext cx="927304" cy="927304"/>
              <a:chOff x="1055139" y="-1026071"/>
              <a:chExt cx="1371600" cy="1371600"/>
            </a:xfrm>
          </p:grpSpPr>
          <p:sp>
            <p:nvSpPr>
              <p:cNvPr id="74" name="วงรี 73"/>
              <p:cNvSpPr/>
              <p:nvPr/>
            </p:nvSpPr>
            <p:spPr>
              <a:xfrm>
                <a:off x="1055139" y="-1026071"/>
                <a:ext cx="1371600" cy="1371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75" name="Freeform 33"/>
              <p:cNvSpPr>
                <a:spLocks noChangeArrowheads="1"/>
              </p:cNvSpPr>
              <p:nvPr/>
            </p:nvSpPr>
            <p:spPr bwMode="auto">
              <a:xfrm>
                <a:off x="1334538" y="-782251"/>
                <a:ext cx="779815" cy="820429"/>
              </a:xfrm>
              <a:custGeom>
                <a:avLst/>
                <a:gdLst>
                  <a:gd name="T0" fmla="*/ 124 w 338"/>
                  <a:gd name="T1" fmla="*/ 355 h 356"/>
                  <a:gd name="T2" fmla="*/ 124 w 338"/>
                  <a:gd name="T3" fmla="*/ 355 h 356"/>
                  <a:gd name="T4" fmla="*/ 98 w 338"/>
                  <a:gd name="T5" fmla="*/ 337 h 356"/>
                  <a:gd name="T6" fmla="*/ 9 w 338"/>
                  <a:gd name="T7" fmla="*/ 222 h 356"/>
                  <a:gd name="T8" fmla="*/ 18 w 338"/>
                  <a:gd name="T9" fmla="*/ 178 h 356"/>
                  <a:gd name="T10" fmla="*/ 62 w 338"/>
                  <a:gd name="T11" fmla="*/ 178 h 356"/>
                  <a:gd name="T12" fmla="*/ 124 w 338"/>
                  <a:gd name="T13" fmla="*/ 258 h 356"/>
                  <a:gd name="T14" fmla="*/ 266 w 338"/>
                  <a:gd name="T15" fmla="*/ 27 h 356"/>
                  <a:gd name="T16" fmla="*/ 319 w 338"/>
                  <a:gd name="T17" fmla="*/ 9 h 356"/>
                  <a:gd name="T18" fmla="*/ 328 w 338"/>
                  <a:gd name="T19" fmla="*/ 62 h 356"/>
                  <a:gd name="T20" fmla="*/ 160 w 338"/>
                  <a:gd name="T21" fmla="*/ 337 h 356"/>
                  <a:gd name="T22" fmla="*/ 124 w 338"/>
                  <a:gd name="T23" fmla="*/ 355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8" h="356">
                    <a:moveTo>
                      <a:pt x="124" y="355"/>
                    </a:moveTo>
                    <a:lnTo>
                      <a:pt x="124" y="355"/>
                    </a:lnTo>
                    <a:cubicBezTo>
                      <a:pt x="115" y="355"/>
                      <a:pt x="107" y="346"/>
                      <a:pt x="98" y="337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0" y="204"/>
                      <a:pt x="0" y="187"/>
                      <a:pt x="18" y="178"/>
                    </a:cubicBezTo>
                    <a:cubicBezTo>
                      <a:pt x="36" y="160"/>
                      <a:pt x="53" y="168"/>
                      <a:pt x="62" y="178"/>
                    </a:cubicBezTo>
                    <a:cubicBezTo>
                      <a:pt x="124" y="258"/>
                      <a:pt x="124" y="258"/>
                      <a:pt x="124" y="258"/>
                    </a:cubicBezTo>
                    <a:cubicBezTo>
                      <a:pt x="266" y="27"/>
                      <a:pt x="266" y="27"/>
                      <a:pt x="266" y="27"/>
                    </a:cubicBezTo>
                    <a:cubicBezTo>
                      <a:pt x="284" y="9"/>
                      <a:pt x="301" y="0"/>
                      <a:pt x="319" y="9"/>
                    </a:cubicBezTo>
                    <a:cubicBezTo>
                      <a:pt x="337" y="18"/>
                      <a:pt x="337" y="45"/>
                      <a:pt x="328" y="62"/>
                    </a:cubicBezTo>
                    <a:cubicBezTo>
                      <a:pt x="160" y="337"/>
                      <a:pt x="160" y="337"/>
                      <a:pt x="160" y="337"/>
                    </a:cubicBezTo>
                    <a:cubicBezTo>
                      <a:pt x="151" y="346"/>
                      <a:pt x="142" y="355"/>
                      <a:pt x="124" y="35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lIns="34290" tIns="17145" rIns="34290" bIns="1714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76" name="กลุ่ม 75"/>
          <p:cNvGrpSpPr/>
          <p:nvPr/>
        </p:nvGrpSpPr>
        <p:grpSpPr>
          <a:xfrm>
            <a:off x="19232465" y="9304284"/>
            <a:ext cx="4648199" cy="1329558"/>
            <a:chOff x="1057779" y="20942"/>
            <a:chExt cx="5552824" cy="1588314"/>
          </a:xfrm>
        </p:grpSpPr>
        <p:sp>
          <p:nvSpPr>
            <p:cNvPr id="77" name="TextBox 76"/>
            <p:cNvSpPr txBox="1"/>
            <p:nvPr/>
          </p:nvSpPr>
          <p:spPr>
            <a:xfrm>
              <a:off x="2164447" y="20942"/>
              <a:ext cx="4446156" cy="1588314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Opção de compartilhamento fácil para todos seus contatos.</a:t>
              </a:r>
            </a:p>
          </p:txBody>
        </p:sp>
        <p:grpSp>
          <p:nvGrpSpPr>
            <p:cNvPr id="78" name="กลุ่ม 77"/>
            <p:cNvGrpSpPr/>
            <p:nvPr/>
          </p:nvGrpSpPr>
          <p:grpSpPr>
            <a:xfrm>
              <a:off x="1057779" y="368058"/>
              <a:ext cx="927304" cy="927304"/>
              <a:chOff x="1055139" y="-1026071"/>
              <a:chExt cx="1371600" cy="13716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1055139" y="-1026071"/>
                <a:ext cx="1371600" cy="1371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0" name="Freeform 33"/>
              <p:cNvSpPr>
                <a:spLocks noChangeArrowheads="1"/>
              </p:cNvSpPr>
              <p:nvPr/>
            </p:nvSpPr>
            <p:spPr bwMode="auto">
              <a:xfrm>
                <a:off x="1334538" y="-782251"/>
                <a:ext cx="779815" cy="820429"/>
              </a:xfrm>
              <a:custGeom>
                <a:avLst/>
                <a:gdLst>
                  <a:gd name="T0" fmla="*/ 124 w 338"/>
                  <a:gd name="T1" fmla="*/ 355 h 356"/>
                  <a:gd name="T2" fmla="*/ 124 w 338"/>
                  <a:gd name="T3" fmla="*/ 355 h 356"/>
                  <a:gd name="T4" fmla="*/ 98 w 338"/>
                  <a:gd name="T5" fmla="*/ 337 h 356"/>
                  <a:gd name="T6" fmla="*/ 9 w 338"/>
                  <a:gd name="T7" fmla="*/ 222 h 356"/>
                  <a:gd name="T8" fmla="*/ 18 w 338"/>
                  <a:gd name="T9" fmla="*/ 178 h 356"/>
                  <a:gd name="T10" fmla="*/ 62 w 338"/>
                  <a:gd name="T11" fmla="*/ 178 h 356"/>
                  <a:gd name="T12" fmla="*/ 124 w 338"/>
                  <a:gd name="T13" fmla="*/ 258 h 356"/>
                  <a:gd name="T14" fmla="*/ 266 w 338"/>
                  <a:gd name="T15" fmla="*/ 27 h 356"/>
                  <a:gd name="T16" fmla="*/ 319 w 338"/>
                  <a:gd name="T17" fmla="*/ 9 h 356"/>
                  <a:gd name="T18" fmla="*/ 328 w 338"/>
                  <a:gd name="T19" fmla="*/ 62 h 356"/>
                  <a:gd name="T20" fmla="*/ 160 w 338"/>
                  <a:gd name="T21" fmla="*/ 337 h 356"/>
                  <a:gd name="T22" fmla="*/ 124 w 338"/>
                  <a:gd name="T23" fmla="*/ 355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8" h="356">
                    <a:moveTo>
                      <a:pt x="124" y="355"/>
                    </a:moveTo>
                    <a:lnTo>
                      <a:pt x="124" y="355"/>
                    </a:lnTo>
                    <a:cubicBezTo>
                      <a:pt x="115" y="355"/>
                      <a:pt x="107" y="346"/>
                      <a:pt x="98" y="337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0" y="204"/>
                      <a:pt x="0" y="187"/>
                      <a:pt x="18" y="178"/>
                    </a:cubicBezTo>
                    <a:cubicBezTo>
                      <a:pt x="36" y="160"/>
                      <a:pt x="53" y="168"/>
                      <a:pt x="62" y="178"/>
                    </a:cubicBezTo>
                    <a:cubicBezTo>
                      <a:pt x="124" y="258"/>
                      <a:pt x="124" y="258"/>
                      <a:pt x="124" y="258"/>
                    </a:cubicBezTo>
                    <a:cubicBezTo>
                      <a:pt x="266" y="27"/>
                      <a:pt x="266" y="27"/>
                      <a:pt x="266" y="27"/>
                    </a:cubicBezTo>
                    <a:cubicBezTo>
                      <a:pt x="284" y="9"/>
                      <a:pt x="301" y="0"/>
                      <a:pt x="319" y="9"/>
                    </a:cubicBezTo>
                    <a:cubicBezTo>
                      <a:pt x="337" y="18"/>
                      <a:pt x="337" y="45"/>
                      <a:pt x="328" y="62"/>
                    </a:cubicBezTo>
                    <a:cubicBezTo>
                      <a:pt x="160" y="337"/>
                      <a:pt x="160" y="337"/>
                      <a:pt x="160" y="337"/>
                    </a:cubicBezTo>
                    <a:cubicBezTo>
                      <a:pt x="151" y="346"/>
                      <a:pt x="142" y="355"/>
                      <a:pt x="124" y="35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lIns="34290" tIns="17145" rIns="34290" bIns="1714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46E5A52B-47F0-3248-8D7C-BD2A4E4D8D8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7" b="5597"/>
          <a:stretch>
            <a:fillRect/>
          </a:stretch>
        </p:blipFill>
        <p:spPr/>
      </p:pic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ECE976EF-28C3-CA4A-A402-10EFD30C1931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7" b="5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010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/>
          <p:nvPr/>
        </p:nvGrpSpPr>
        <p:grpSpPr>
          <a:xfrm>
            <a:off x="6428724" y="484767"/>
            <a:ext cx="11618624" cy="1817615"/>
            <a:chOff x="6408137" y="510584"/>
            <a:chExt cx="11618624" cy="1817615"/>
          </a:xfrm>
        </p:grpSpPr>
        <p:sp>
          <p:nvSpPr>
            <p:cNvPr id="3" name="TextBox 2"/>
            <p:cNvSpPr txBox="1"/>
            <p:nvPr/>
          </p:nvSpPr>
          <p:spPr>
            <a:xfrm>
              <a:off x="6408137" y="510584"/>
              <a:ext cx="11618624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tx2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CRIADO PARA TE ACOMPANHAR</a:t>
              </a:r>
              <a:endParaRPr lang="id-ID" sz="60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4" name="Subtitle 2"/>
            <p:cNvSpPr txBox="1">
              <a:spLocks/>
            </p:cNvSpPr>
            <p:nvPr/>
          </p:nvSpPr>
          <p:spPr>
            <a:xfrm>
              <a:off x="9277487" y="1626017"/>
              <a:ext cx="5826473" cy="702182"/>
            </a:xfrm>
            <a:prstGeom prst="rect">
              <a:avLst/>
            </a:prstGeom>
          </p:spPr>
          <p:txBody>
            <a:bodyPr vert="horz" wrap="none" lIns="217490" tIns="108745" rIns="217490" bIns="108745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  <a:cs typeface="Lato Light"/>
                </a:rPr>
                <a:t>Fácil acesso por todos os dispositivos</a:t>
              </a:r>
            </a:p>
          </p:txBody>
        </p:sp>
      </p:grpSp>
      <p:sp>
        <p:nvSpPr>
          <p:cNvPr id="13" name="Rectangle 11"/>
          <p:cNvSpPr/>
          <p:nvPr/>
        </p:nvSpPr>
        <p:spPr>
          <a:xfrm flipV="1">
            <a:off x="8542335" y="1500411"/>
            <a:ext cx="7391401" cy="14407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grpSp>
        <p:nvGrpSpPr>
          <p:cNvPr id="6" name="กลุ่ม 5"/>
          <p:cNvGrpSpPr/>
          <p:nvPr/>
        </p:nvGrpSpPr>
        <p:grpSpPr>
          <a:xfrm>
            <a:off x="11215628" y="2895600"/>
            <a:ext cx="11422121" cy="9291682"/>
            <a:chOff x="20837526" y="8896350"/>
            <a:chExt cx="4144963" cy="3371850"/>
          </a:xfrm>
        </p:grpSpPr>
        <p:sp>
          <p:nvSpPr>
            <p:cNvPr id="7" name="Freeform 23"/>
            <p:cNvSpPr>
              <a:spLocks/>
            </p:cNvSpPr>
            <p:nvPr/>
          </p:nvSpPr>
          <p:spPr bwMode="auto">
            <a:xfrm>
              <a:off x="20837526" y="8896350"/>
              <a:ext cx="4144963" cy="2514600"/>
            </a:xfrm>
            <a:custGeom>
              <a:avLst/>
              <a:gdLst>
                <a:gd name="T0" fmla="*/ 0 w 435"/>
                <a:gd name="T1" fmla="*/ 264 h 264"/>
                <a:gd name="T2" fmla="*/ 0 w 435"/>
                <a:gd name="T3" fmla="*/ 10 h 264"/>
                <a:gd name="T4" fmla="*/ 10 w 435"/>
                <a:gd name="T5" fmla="*/ 0 h 264"/>
                <a:gd name="T6" fmla="*/ 425 w 435"/>
                <a:gd name="T7" fmla="*/ 0 h 264"/>
                <a:gd name="T8" fmla="*/ 435 w 435"/>
                <a:gd name="T9" fmla="*/ 10 h 264"/>
                <a:gd name="T10" fmla="*/ 435 w 435"/>
                <a:gd name="T11" fmla="*/ 264 h 264"/>
                <a:gd name="T12" fmla="*/ 0 w 435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264">
                  <a:moveTo>
                    <a:pt x="0" y="26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431" y="0"/>
                    <a:pt x="435" y="5"/>
                    <a:pt x="435" y="10"/>
                  </a:cubicBezTo>
                  <a:cubicBezTo>
                    <a:pt x="435" y="264"/>
                    <a:pt x="435" y="264"/>
                    <a:pt x="435" y="264"/>
                  </a:cubicBezTo>
                  <a:lnTo>
                    <a:pt x="0" y="264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" name="Freeform 24"/>
            <p:cNvSpPr>
              <a:spLocks/>
            </p:cNvSpPr>
            <p:nvPr/>
          </p:nvSpPr>
          <p:spPr bwMode="auto">
            <a:xfrm>
              <a:off x="20837526" y="8896350"/>
              <a:ext cx="4144963" cy="133350"/>
            </a:xfrm>
            <a:custGeom>
              <a:avLst/>
              <a:gdLst>
                <a:gd name="T0" fmla="*/ 425 w 435"/>
                <a:gd name="T1" fmla="*/ 0 h 14"/>
                <a:gd name="T2" fmla="*/ 10 w 435"/>
                <a:gd name="T3" fmla="*/ 0 h 14"/>
                <a:gd name="T4" fmla="*/ 0 w 435"/>
                <a:gd name="T5" fmla="*/ 10 h 14"/>
                <a:gd name="T6" fmla="*/ 0 w 435"/>
                <a:gd name="T7" fmla="*/ 14 h 14"/>
                <a:gd name="T8" fmla="*/ 10 w 435"/>
                <a:gd name="T9" fmla="*/ 4 h 14"/>
                <a:gd name="T10" fmla="*/ 425 w 435"/>
                <a:gd name="T11" fmla="*/ 4 h 14"/>
                <a:gd name="T12" fmla="*/ 435 w 435"/>
                <a:gd name="T13" fmla="*/ 14 h 14"/>
                <a:gd name="T14" fmla="*/ 435 w 435"/>
                <a:gd name="T15" fmla="*/ 10 h 14"/>
                <a:gd name="T16" fmla="*/ 425 w 43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14">
                  <a:moveTo>
                    <a:pt x="42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4" y="4"/>
                    <a:pt x="10" y="4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31" y="4"/>
                    <a:pt x="435" y="9"/>
                    <a:pt x="435" y="14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5" y="5"/>
                    <a:pt x="431" y="0"/>
                    <a:pt x="425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" name="Freeform 25"/>
            <p:cNvSpPr>
              <a:spLocks/>
            </p:cNvSpPr>
            <p:nvPr/>
          </p:nvSpPr>
          <p:spPr bwMode="auto">
            <a:xfrm>
              <a:off x="20837526" y="11410950"/>
              <a:ext cx="4144963" cy="371475"/>
            </a:xfrm>
            <a:custGeom>
              <a:avLst/>
              <a:gdLst>
                <a:gd name="T0" fmla="*/ 425 w 435"/>
                <a:gd name="T1" fmla="*/ 39 h 39"/>
                <a:gd name="T2" fmla="*/ 10 w 435"/>
                <a:gd name="T3" fmla="*/ 39 h 39"/>
                <a:gd name="T4" fmla="*/ 0 w 435"/>
                <a:gd name="T5" fmla="*/ 29 h 39"/>
                <a:gd name="T6" fmla="*/ 0 w 435"/>
                <a:gd name="T7" fmla="*/ 0 h 39"/>
                <a:gd name="T8" fmla="*/ 435 w 435"/>
                <a:gd name="T9" fmla="*/ 0 h 39"/>
                <a:gd name="T10" fmla="*/ 435 w 435"/>
                <a:gd name="T11" fmla="*/ 29 h 39"/>
                <a:gd name="T12" fmla="*/ 425 w 43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39">
                  <a:moveTo>
                    <a:pt x="42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35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29"/>
                    <a:pt x="435" y="29"/>
                    <a:pt x="435" y="29"/>
                  </a:cubicBezTo>
                  <a:cubicBezTo>
                    <a:pt x="435" y="35"/>
                    <a:pt x="431" y="39"/>
                    <a:pt x="425" y="39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auto">
            <a:xfrm>
              <a:off x="22247226" y="11772900"/>
              <a:ext cx="1390650" cy="495300"/>
            </a:xfrm>
            <a:custGeom>
              <a:avLst/>
              <a:gdLst>
                <a:gd name="T0" fmla="*/ 0 w 876"/>
                <a:gd name="T1" fmla="*/ 312 h 312"/>
                <a:gd name="T2" fmla="*/ 0 w 876"/>
                <a:gd name="T3" fmla="*/ 282 h 312"/>
                <a:gd name="T4" fmla="*/ 102 w 876"/>
                <a:gd name="T5" fmla="*/ 270 h 312"/>
                <a:gd name="T6" fmla="*/ 174 w 876"/>
                <a:gd name="T7" fmla="*/ 0 h 312"/>
                <a:gd name="T8" fmla="*/ 702 w 876"/>
                <a:gd name="T9" fmla="*/ 0 h 312"/>
                <a:gd name="T10" fmla="*/ 774 w 876"/>
                <a:gd name="T11" fmla="*/ 270 h 312"/>
                <a:gd name="T12" fmla="*/ 876 w 876"/>
                <a:gd name="T13" fmla="*/ 282 h 312"/>
                <a:gd name="T14" fmla="*/ 876 w 876"/>
                <a:gd name="T15" fmla="*/ 312 h 312"/>
                <a:gd name="T16" fmla="*/ 0 w 876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312">
                  <a:moveTo>
                    <a:pt x="0" y="312"/>
                  </a:moveTo>
                  <a:lnTo>
                    <a:pt x="0" y="282"/>
                  </a:lnTo>
                  <a:lnTo>
                    <a:pt x="102" y="270"/>
                  </a:lnTo>
                  <a:lnTo>
                    <a:pt x="174" y="0"/>
                  </a:lnTo>
                  <a:lnTo>
                    <a:pt x="702" y="0"/>
                  </a:lnTo>
                  <a:lnTo>
                    <a:pt x="774" y="270"/>
                  </a:lnTo>
                  <a:lnTo>
                    <a:pt x="876" y="282"/>
                  </a:lnTo>
                  <a:lnTo>
                    <a:pt x="876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1" name="Freeform 27"/>
            <p:cNvSpPr>
              <a:spLocks/>
            </p:cNvSpPr>
            <p:nvPr/>
          </p:nvSpPr>
          <p:spPr bwMode="auto">
            <a:xfrm>
              <a:off x="22513926" y="11772900"/>
              <a:ext cx="866775" cy="76200"/>
            </a:xfrm>
            <a:custGeom>
              <a:avLst/>
              <a:gdLst>
                <a:gd name="T0" fmla="*/ 0 w 546"/>
                <a:gd name="T1" fmla="*/ 48 h 48"/>
                <a:gd name="T2" fmla="*/ 6 w 546"/>
                <a:gd name="T3" fmla="*/ 0 h 48"/>
                <a:gd name="T4" fmla="*/ 534 w 546"/>
                <a:gd name="T5" fmla="*/ 0 h 48"/>
                <a:gd name="T6" fmla="*/ 546 w 546"/>
                <a:gd name="T7" fmla="*/ 48 h 48"/>
                <a:gd name="T8" fmla="*/ 0 w 54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6" h="48">
                  <a:moveTo>
                    <a:pt x="0" y="48"/>
                  </a:moveTo>
                  <a:lnTo>
                    <a:pt x="6" y="0"/>
                  </a:lnTo>
                  <a:lnTo>
                    <a:pt x="534" y="0"/>
                  </a:lnTo>
                  <a:lnTo>
                    <a:pt x="54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12" name="กลุ่ม 11"/>
          <p:cNvGrpSpPr/>
          <p:nvPr/>
        </p:nvGrpSpPr>
        <p:grpSpPr>
          <a:xfrm>
            <a:off x="6519861" y="5289194"/>
            <a:ext cx="4764088" cy="6974288"/>
            <a:chOff x="23056851" y="3886200"/>
            <a:chExt cx="2706688" cy="3962400"/>
          </a:xfrm>
        </p:grpSpPr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3056851" y="3886200"/>
              <a:ext cx="2706688" cy="3962400"/>
            </a:xfrm>
            <a:custGeom>
              <a:avLst/>
              <a:gdLst>
                <a:gd name="T0" fmla="*/ 269 w 284"/>
                <a:gd name="T1" fmla="*/ 416 h 416"/>
                <a:gd name="T2" fmla="*/ 15 w 284"/>
                <a:gd name="T3" fmla="*/ 416 h 416"/>
                <a:gd name="T4" fmla="*/ 0 w 284"/>
                <a:gd name="T5" fmla="*/ 401 h 416"/>
                <a:gd name="T6" fmla="*/ 0 w 284"/>
                <a:gd name="T7" fmla="*/ 15 h 416"/>
                <a:gd name="T8" fmla="*/ 15 w 284"/>
                <a:gd name="T9" fmla="*/ 0 h 416"/>
                <a:gd name="T10" fmla="*/ 269 w 284"/>
                <a:gd name="T11" fmla="*/ 0 h 416"/>
                <a:gd name="T12" fmla="*/ 284 w 284"/>
                <a:gd name="T13" fmla="*/ 15 h 416"/>
                <a:gd name="T14" fmla="*/ 284 w 284"/>
                <a:gd name="T15" fmla="*/ 401 h 416"/>
                <a:gd name="T16" fmla="*/ 269 w 284"/>
                <a:gd name="T17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416">
                  <a:moveTo>
                    <a:pt x="269" y="416"/>
                  </a:moveTo>
                  <a:cubicBezTo>
                    <a:pt x="15" y="416"/>
                    <a:pt x="15" y="416"/>
                    <a:pt x="15" y="416"/>
                  </a:cubicBezTo>
                  <a:cubicBezTo>
                    <a:pt x="7" y="416"/>
                    <a:pt x="0" y="409"/>
                    <a:pt x="0" y="40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77" y="0"/>
                    <a:pt x="284" y="7"/>
                    <a:pt x="284" y="15"/>
                  </a:cubicBezTo>
                  <a:cubicBezTo>
                    <a:pt x="284" y="401"/>
                    <a:pt x="284" y="401"/>
                    <a:pt x="284" y="401"/>
                  </a:cubicBezTo>
                  <a:cubicBezTo>
                    <a:pt x="284" y="409"/>
                    <a:pt x="277" y="416"/>
                    <a:pt x="269" y="416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24372888" y="4029075"/>
              <a:ext cx="95250" cy="95250"/>
            </a:xfrm>
            <a:prstGeom prst="ellipse">
              <a:avLst/>
            </a:prstGeom>
            <a:solidFill>
              <a:srgbClr val="818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24363363" y="4019550"/>
              <a:ext cx="104775" cy="104775"/>
            </a:xfrm>
            <a:custGeom>
              <a:avLst/>
              <a:gdLst>
                <a:gd name="T0" fmla="*/ 6 w 11"/>
                <a:gd name="T1" fmla="*/ 11 h 11"/>
                <a:gd name="T2" fmla="*/ 0 w 11"/>
                <a:gd name="T3" fmla="*/ 6 h 11"/>
                <a:gd name="T4" fmla="*/ 6 w 11"/>
                <a:gd name="T5" fmla="*/ 0 h 11"/>
                <a:gd name="T6" fmla="*/ 11 w 11"/>
                <a:gd name="T7" fmla="*/ 6 h 11"/>
                <a:gd name="T8" fmla="*/ 6 w 11"/>
                <a:gd name="T9" fmla="*/ 11 h 11"/>
                <a:gd name="T10" fmla="*/ 6 w 11"/>
                <a:gd name="T11" fmla="*/ 1 h 11"/>
                <a:gd name="T12" fmla="*/ 1 w 11"/>
                <a:gd name="T13" fmla="*/ 6 h 11"/>
                <a:gd name="T14" fmla="*/ 6 w 11"/>
                <a:gd name="T15" fmla="*/ 11 h 11"/>
                <a:gd name="T16" fmla="*/ 10 w 11"/>
                <a:gd name="T17" fmla="*/ 6 h 11"/>
                <a:gd name="T18" fmla="*/ 6 w 11"/>
                <a:gd name="T1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6" y="11"/>
                  </a:moveTo>
                  <a:cubicBezTo>
                    <a:pt x="3" y="11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1" y="3"/>
                    <a:pt x="11" y="6"/>
                  </a:cubicBezTo>
                  <a:cubicBezTo>
                    <a:pt x="11" y="9"/>
                    <a:pt x="9" y="11"/>
                    <a:pt x="6" y="11"/>
                  </a:cubicBezTo>
                  <a:close/>
                  <a:moveTo>
                    <a:pt x="6" y="1"/>
                  </a:moveTo>
                  <a:cubicBezTo>
                    <a:pt x="3" y="1"/>
                    <a:pt x="1" y="3"/>
                    <a:pt x="1" y="6"/>
                  </a:cubicBezTo>
                  <a:cubicBezTo>
                    <a:pt x="1" y="9"/>
                    <a:pt x="3" y="11"/>
                    <a:pt x="6" y="11"/>
                  </a:cubicBezTo>
                  <a:cubicBezTo>
                    <a:pt x="8" y="11"/>
                    <a:pt x="10" y="9"/>
                    <a:pt x="10" y="6"/>
                  </a:cubicBezTo>
                  <a:cubicBezTo>
                    <a:pt x="10" y="3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DFD9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17" name="กลุ่ม 16"/>
          <p:cNvGrpSpPr/>
          <p:nvPr/>
        </p:nvGrpSpPr>
        <p:grpSpPr>
          <a:xfrm>
            <a:off x="4048125" y="8023072"/>
            <a:ext cx="2398712" cy="4236068"/>
            <a:chOff x="15347951" y="9182100"/>
            <a:chExt cx="1763713" cy="3114675"/>
          </a:xfrm>
        </p:grpSpPr>
        <p:sp>
          <p:nvSpPr>
            <p:cNvPr id="18" name="Freeform 49"/>
            <p:cNvSpPr>
              <a:spLocks/>
            </p:cNvSpPr>
            <p:nvPr/>
          </p:nvSpPr>
          <p:spPr bwMode="auto">
            <a:xfrm>
              <a:off x="15347951" y="9182100"/>
              <a:ext cx="1763713" cy="3114675"/>
            </a:xfrm>
            <a:custGeom>
              <a:avLst/>
              <a:gdLst>
                <a:gd name="T0" fmla="*/ 167 w 185"/>
                <a:gd name="T1" fmla="*/ 327 h 327"/>
                <a:gd name="T2" fmla="*/ 19 w 185"/>
                <a:gd name="T3" fmla="*/ 327 h 327"/>
                <a:gd name="T4" fmla="*/ 0 w 185"/>
                <a:gd name="T5" fmla="*/ 309 h 327"/>
                <a:gd name="T6" fmla="*/ 0 w 185"/>
                <a:gd name="T7" fmla="*/ 19 h 327"/>
                <a:gd name="T8" fmla="*/ 19 w 185"/>
                <a:gd name="T9" fmla="*/ 0 h 327"/>
                <a:gd name="T10" fmla="*/ 167 w 185"/>
                <a:gd name="T11" fmla="*/ 0 h 327"/>
                <a:gd name="T12" fmla="*/ 185 w 185"/>
                <a:gd name="T13" fmla="*/ 19 h 327"/>
                <a:gd name="T14" fmla="*/ 185 w 185"/>
                <a:gd name="T15" fmla="*/ 309 h 327"/>
                <a:gd name="T16" fmla="*/ 167 w 185"/>
                <a:gd name="T17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327">
                  <a:moveTo>
                    <a:pt x="167" y="327"/>
                  </a:moveTo>
                  <a:cubicBezTo>
                    <a:pt x="19" y="327"/>
                    <a:pt x="19" y="327"/>
                    <a:pt x="19" y="327"/>
                  </a:cubicBezTo>
                  <a:cubicBezTo>
                    <a:pt x="9" y="327"/>
                    <a:pt x="0" y="319"/>
                    <a:pt x="0" y="30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7" y="0"/>
                    <a:pt x="185" y="8"/>
                    <a:pt x="185" y="19"/>
                  </a:cubicBezTo>
                  <a:cubicBezTo>
                    <a:pt x="185" y="309"/>
                    <a:pt x="185" y="309"/>
                    <a:pt x="185" y="309"/>
                  </a:cubicBezTo>
                  <a:cubicBezTo>
                    <a:pt x="185" y="319"/>
                    <a:pt x="177" y="327"/>
                    <a:pt x="167" y="327"/>
                  </a:cubicBez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9" name="Freeform 50"/>
            <p:cNvSpPr>
              <a:spLocks/>
            </p:cNvSpPr>
            <p:nvPr/>
          </p:nvSpPr>
          <p:spPr bwMode="auto">
            <a:xfrm>
              <a:off x="15347951" y="9182100"/>
              <a:ext cx="1763713" cy="200025"/>
            </a:xfrm>
            <a:custGeom>
              <a:avLst/>
              <a:gdLst>
                <a:gd name="T0" fmla="*/ 167 w 185"/>
                <a:gd name="T1" fmla="*/ 0 h 21"/>
                <a:gd name="T2" fmla="*/ 19 w 185"/>
                <a:gd name="T3" fmla="*/ 0 h 21"/>
                <a:gd name="T4" fmla="*/ 0 w 185"/>
                <a:gd name="T5" fmla="*/ 19 h 21"/>
                <a:gd name="T6" fmla="*/ 0 w 185"/>
                <a:gd name="T7" fmla="*/ 21 h 21"/>
                <a:gd name="T8" fmla="*/ 19 w 185"/>
                <a:gd name="T9" fmla="*/ 3 h 21"/>
                <a:gd name="T10" fmla="*/ 167 w 185"/>
                <a:gd name="T11" fmla="*/ 3 h 21"/>
                <a:gd name="T12" fmla="*/ 185 w 185"/>
                <a:gd name="T13" fmla="*/ 21 h 21"/>
                <a:gd name="T14" fmla="*/ 185 w 185"/>
                <a:gd name="T15" fmla="*/ 19 h 21"/>
                <a:gd name="T16" fmla="*/ 167 w 185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21">
                  <a:moveTo>
                    <a:pt x="16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1"/>
                    <a:pt x="9" y="3"/>
                    <a:pt x="19" y="3"/>
                  </a:cubicBezTo>
                  <a:cubicBezTo>
                    <a:pt x="167" y="3"/>
                    <a:pt x="167" y="3"/>
                    <a:pt x="167" y="3"/>
                  </a:cubicBezTo>
                  <a:cubicBezTo>
                    <a:pt x="177" y="3"/>
                    <a:pt x="185" y="11"/>
                    <a:pt x="185" y="21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85" y="8"/>
                    <a:pt x="177" y="0"/>
                    <a:pt x="167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" name="Freeform 51"/>
            <p:cNvSpPr>
              <a:spLocks/>
            </p:cNvSpPr>
            <p:nvPr/>
          </p:nvSpPr>
          <p:spPr bwMode="auto">
            <a:xfrm>
              <a:off x="16033751" y="9344025"/>
              <a:ext cx="381000" cy="28575"/>
            </a:xfrm>
            <a:custGeom>
              <a:avLst/>
              <a:gdLst>
                <a:gd name="T0" fmla="*/ 39 w 40"/>
                <a:gd name="T1" fmla="*/ 3 h 3"/>
                <a:gd name="T2" fmla="*/ 2 w 40"/>
                <a:gd name="T3" fmla="*/ 3 h 3"/>
                <a:gd name="T4" fmla="*/ 0 w 40"/>
                <a:gd name="T5" fmla="*/ 2 h 3"/>
                <a:gd name="T6" fmla="*/ 2 w 40"/>
                <a:gd name="T7" fmla="*/ 0 h 3"/>
                <a:gd name="T8" fmla="*/ 39 w 40"/>
                <a:gd name="T9" fmla="*/ 0 h 3"/>
                <a:gd name="T10" fmla="*/ 40 w 40"/>
                <a:gd name="T11" fmla="*/ 2 h 3"/>
                <a:gd name="T12" fmla="*/ 39 w 4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3">
                  <a:moveTo>
                    <a:pt x="39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40" y="1"/>
                    <a:pt x="40" y="2"/>
                  </a:cubicBezTo>
                  <a:cubicBezTo>
                    <a:pt x="40" y="2"/>
                    <a:pt x="39" y="3"/>
                    <a:pt x="39" y="3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1" name="Oval 52"/>
            <p:cNvSpPr>
              <a:spLocks noChangeArrowheads="1"/>
            </p:cNvSpPr>
            <p:nvPr/>
          </p:nvSpPr>
          <p:spPr bwMode="auto">
            <a:xfrm>
              <a:off x="16157576" y="12049125"/>
              <a:ext cx="190500" cy="180975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2" name="Freeform 53"/>
            <p:cNvSpPr>
              <a:spLocks noEditPoints="1"/>
            </p:cNvSpPr>
            <p:nvPr/>
          </p:nvSpPr>
          <p:spPr bwMode="auto">
            <a:xfrm>
              <a:off x="16157576" y="12039600"/>
              <a:ext cx="190500" cy="200025"/>
            </a:xfrm>
            <a:custGeom>
              <a:avLst/>
              <a:gdLst>
                <a:gd name="T0" fmla="*/ 10 w 20"/>
                <a:gd name="T1" fmla="*/ 21 h 21"/>
                <a:gd name="T2" fmla="*/ 0 w 20"/>
                <a:gd name="T3" fmla="*/ 11 h 21"/>
                <a:gd name="T4" fmla="*/ 10 w 20"/>
                <a:gd name="T5" fmla="*/ 0 h 21"/>
                <a:gd name="T6" fmla="*/ 20 w 20"/>
                <a:gd name="T7" fmla="*/ 11 h 21"/>
                <a:gd name="T8" fmla="*/ 10 w 20"/>
                <a:gd name="T9" fmla="*/ 21 h 21"/>
                <a:gd name="T10" fmla="*/ 10 w 20"/>
                <a:gd name="T11" fmla="*/ 1 h 21"/>
                <a:gd name="T12" fmla="*/ 1 w 20"/>
                <a:gd name="T13" fmla="*/ 11 h 21"/>
                <a:gd name="T14" fmla="*/ 10 w 20"/>
                <a:gd name="T15" fmla="*/ 20 h 21"/>
                <a:gd name="T16" fmla="*/ 19 w 20"/>
                <a:gd name="T17" fmla="*/ 11 h 21"/>
                <a:gd name="T18" fmla="*/ 10 w 20"/>
                <a:gd name="T1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10" y="21"/>
                  </a:moveTo>
                  <a:cubicBezTo>
                    <a:pt x="4" y="21"/>
                    <a:pt x="0" y="16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6" y="0"/>
                    <a:pt x="20" y="5"/>
                    <a:pt x="20" y="11"/>
                  </a:cubicBezTo>
                  <a:cubicBezTo>
                    <a:pt x="20" y="16"/>
                    <a:pt x="16" y="21"/>
                    <a:pt x="10" y="21"/>
                  </a:cubicBezTo>
                  <a:close/>
                  <a:moveTo>
                    <a:pt x="10" y="1"/>
                  </a:moveTo>
                  <a:cubicBezTo>
                    <a:pt x="5" y="1"/>
                    <a:pt x="1" y="6"/>
                    <a:pt x="1" y="11"/>
                  </a:cubicBezTo>
                  <a:cubicBezTo>
                    <a:pt x="1" y="16"/>
                    <a:pt x="5" y="20"/>
                    <a:pt x="10" y="20"/>
                  </a:cubicBezTo>
                  <a:cubicBezTo>
                    <a:pt x="15" y="20"/>
                    <a:pt x="19" y="16"/>
                    <a:pt x="19" y="11"/>
                  </a:cubicBezTo>
                  <a:cubicBezTo>
                    <a:pt x="19" y="6"/>
                    <a:pt x="15" y="1"/>
                    <a:pt x="10" y="1"/>
                  </a:cubicBez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40" name="กลุ่ม 39"/>
          <p:cNvGrpSpPr/>
          <p:nvPr/>
        </p:nvGrpSpPr>
        <p:grpSpPr>
          <a:xfrm>
            <a:off x="1353313" y="2590800"/>
            <a:ext cx="8903523" cy="2514733"/>
            <a:chOff x="1353313" y="3088859"/>
            <a:chExt cx="8903523" cy="2514733"/>
          </a:xfrm>
        </p:grpSpPr>
        <p:sp>
          <p:nvSpPr>
            <p:cNvPr id="41" name="Title 20"/>
            <p:cNvSpPr txBox="1">
              <a:spLocks/>
            </p:cNvSpPr>
            <p:nvPr/>
          </p:nvSpPr>
          <p:spPr bwMode="auto">
            <a:xfrm>
              <a:off x="1353313" y="3955756"/>
              <a:ext cx="8903523" cy="1647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43852" tIns="121926" rIns="243852" bIns="121926" anchor="ctr">
              <a:spAutoFit/>
            </a:bodyPr>
            <a:lstStyle>
              <a:lvl1pPr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thaiDist">
                <a:lnSpc>
                  <a:spcPct val="130000"/>
                </a:lnSpc>
              </a:pPr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Nossa plataforma é para facilitar o crescimento espiritual de vocacionados e de missionários já no campo; sendo assim, criamos algo que seja acessível das mais diversas formas.</a:t>
              </a:r>
              <a:endPara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417637" y="3088859"/>
              <a:ext cx="50220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chemeClr val="accent1"/>
                  </a:solidFill>
                  <a:latin typeface="Lato Black" charset="0"/>
                  <a:ea typeface="Lato Black" charset="0"/>
                  <a:cs typeface="Lato Black" charset="0"/>
                </a:rPr>
                <a:t>Dispositivos de acesso</a:t>
              </a:r>
            </a:p>
          </p:txBody>
        </p:sp>
      </p:grpSp>
      <p:pic>
        <p:nvPicPr>
          <p:cNvPr id="36" name="Espaço Reservado para Imagem 35">
            <a:extLst>
              <a:ext uri="{FF2B5EF4-FFF2-40B4-BE49-F238E27FC236}">
                <a16:creationId xmlns:a16="http://schemas.microsoft.com/office/drawing/2014/main" id="{0EE2E2DC-0B1C-7D4F-ABBD-ECDFB0499F00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 b="9003"/>
          <a:stretch>
            <a:fillRect/>
          </a:stretch>
        </p:blipFill>
        <p:spPr/>
      </p:pic>
      <p:pic>
        <p:nvPicPr>
          <p:cNvPr id="34" name="Espaço Reservado para Imagem 33">
            <a:extLst>
              <a:ext uri="{FF2B5EF4-FFF2-40B4-BE49-F238E27FC236}">
                <a16:creationId xmlns:a16="http://schemas.microsoft.com/office/drawing/2014/main" id="{A095B4E7-5912-E648-80C4-BEA9E47C47E5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1" t="8764" r="31065" b="-8764"/>
          <a:stretch/>
        </p:blipFill>
        <p:spPr>
          <a:xfrm>
            <a:off x="6827837" y="5862681"/>
            <a:ext cx="4191000" cy="6584461"/>
          </a:xfrm>
        </p:spPr>
      </p:pic>
      <p:pic>
        <p:nvPicPr>
          <p:cNvPr id="26" name="Espaço Reservado para Imagem 25">
            <a:extLst>
              <a:ext uri="{FF2B5EF4-FFF2-40B4-BE49-F238E27FC236}">
                <a16:creationId xmlns:a16="http://schemas.microsoft.com/office/drawing/2014/main" id="{32AAA257-AA9E-BF44-847B-E23E6D062933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7" b="106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73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/>
          <p:nvPr/>
        </p:nvGrpSpPr>
        <p:grpSpPr>
          <a:xfrm>
            <a:off x="7858413" y="457200"/>
            <a:ext cx="8646824" cy="1845182"/>
            <a:chOff x="7837826" y="483017"/>
            <a:chExt cx="8646824" cy="1845182"/>
          </a:xfrm>
        </p:grpSpPr>
        <p:sp>
          <p:nvSpPr>
            <p:cNvPr id="3" name="TextBox 2"/>
            <p:cNvSpPr txBox="1"/>
            <p:nvPr/>
          </p:nvSpPr>
          <p:spPr>
            <a:xfrm>
              <a:off x="7837826" y="483017"/>
              <a:ext cx="8646824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tx2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FÓRUM</a:t>
              </a:r>
              <a:endParaRPr lang="id-ID" sz="60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4" name="Subtitle 2"/>
            <p:cNvSpPr txBox="1">
              <a:spLocks/>
            </p:cNvSpPr>
            <p:nvPr/>
          </p:nvSpPr>
          <p:spPr>
            <a:xfrm>
              <a:off x="9246069" y="1626017"/>
              <a:ext cx="5889310" cy="702182"/>
            </a:xfrm>
            <a:prstGeom prst="rect">
              <a:avLst/>
            </a:prstGeom>
          </p:spPr>
          <p:txBody>
            <a:bodyPr vert="horz" wrap="none" lIns="217490" tIns="108745" rIns="217490" bIns="108745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PT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  <a:cs typeface="Lato Light"/>
                </a:rPr>
                <a:t>Diversos temas para serem debatidos</a:t>
              </a:r>
            </a:p>
          </p:txBody>
        </p:sp>
      </p:grpSp>
      <p:sp>
        <p:nvSpPr>
          <p:cNvPr id="13" name="Rectangle 11"/>
          <p:cNvSpPr/>
          <p:nvPr/>
        </p:nvSpPr>
        <p:spPr>
          <a:xfrm flipV="1">
            <a:off x="10256836" y="1524000"/>
            <a:ext cx="3962401" cy="1204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grpSp>
        <p:nvGrpSpPr>
          <p:cNvPr id="6" name="กลุ่ม 5"/>
          <p:cNvGrpSpPr/>
          <p:nvPr/>
        </p:nvGrpSpPr>
        <p:grpSpPr>
          <a:xfrm>
            <a:off x="6523037" y="3065958"/>
            <a:ext cx="12420600" cy="6687642"/>
            <a:chOff x="4999038" y="4457700"/>
            <a:chExt cx="8137525" cy="4381500"/>
          </a:xfrm>
        </p:grpSpPr>
        <p:sp>
          <p:nvSpPr>
            <p:cNvPr id="7" name="Freeform 30"/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" name="Freeform 31"/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" name="Freeform 32"/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" name="Freeform 33"/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" name="Freeform 36"/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5" name="Freeform 37"/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6" name="Oval 38"/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" name="Oval 39"/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" name="Oval 40"/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9" name="Oval 41"/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" name="Oval 42"/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1" name="Oval 43"/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23" name="กลุ่ม 22"/>
          <p:cNvGrpSpPr/>
          <p:nvPr/>
        </p:nvGrpSpPr>
        <p:grpSpPr>
          <a:xfrm>
            <a:off x="7132637" y="10210800"/>
            <a:ext cx="11341924" cy="2999212"/>
            <a:chOff x="1353313" y="3088859"/>
            <a:chExt cx="11341924" cy="2999212"/>
          </a:xfrm>
        </p:grpSpPr>
        <p:sp>
          <p:nvSpPr>
            <p:cNvPr id="24" name="Title 20"/>
            <p:cNvSpPr txBox="1">
              <a:spLocks/>
            </p:cNvSpPr>
            <p:nvPr/>
          </p:nvSpPr>
          <p:spPr bwMode="auto">
            <a:xfrm>
              <a:off x="1353313" y="3479973"/>
              <a:ext cx="11341924" cy="2608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43852" tIns="121926" rIns="243852" bIns="121926" anchor="ctr">
              <a:spAutoFit/>
            </a:bodyPr>
            <a:lstStyle>
              <a:lvl1pPr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Além dos nossos devocionais, escritos por missionários em atuação, contamos com um fórum que auxiliará vocacionados e lideres a discutirem (de forma saudável) diferentes temáticas relacionadas ao campo missionário. A criação de novos temas podem ser feitas por meio do perfil de cada usuário, passando apenas por uma aprovação antes de ser publicado. </a:t>
              </a:r>
              <a:endPara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17637" y="3088859"/>
              <a:ext cx="1127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3600" b="1" dirty="0">
                  <a:solidFill>
                    <a:schemeClr val="accent6"/>
                  </a:solidFill>
                  <a:latin typeface="Lato Black" charset="0"/>
                  <a:ea typeface="Lato Black" charset="0"/>
                  <a:cs typeface="Lato Black" charset="0"/>
                </a:rPr>
                <a:t>Fórum diversificado</a:t>
              </a:r>
            </a:p>
          </p:txBody>
        </p:sp>
      </p:grpSp>
      <p:pic>
        <p:nvPicPr>
          <p:cNvPr id="28" name="Espaço Reservado para Imagem 27">
            <a:extLst>
              <a:ext uri="{FF2B5EF4-FFF2-40B4-BE49-F238E27FC236}">
                <a16:creationId xmlns:a16="http://schemas.microsoft.com/office/drawing/2014/main" id="{BC2751E4-EFDB-414F-96E6-7FBA11440BA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" t="8592" r="-1322" b="6545"/>
          <a:stretch/>
        </p:blipFill>
        <p:spPr>
          <a:xfrm>
            <a:off x="8335961" y="3388716"/>
            <a:ext cx="8824590" cy="5614834"/>
          </a:xfrm>
        </p:spPr>
      </p:pic>
    </p:spTree>
    <p:extLst>
      <p:ext uri="{BB962C8B-B14F-4D97-AF65-F5344CB8AC3E}">
        <p14:creationId xmlns:p14="http://schemas.microsoft.com/office/powerpoint/2010/main" val="31473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/>
          <p:nvPr/>
        </p:nvGrpSpPr>
        <p:grpSpPr>
          <a:xfrm>
            <a:off x="7858413" y="457200"/>
            <a:ext cx="8646824" cy="1845182"/>
            <a:chOff x="7837826" y="483017"/>
            <a:chExt cx="8646824" cy="1845182"/>
          </a:xfrm>
        </p:grpSpPr>
        <p:sp>
          <p:nvSpPr>
            <p:cNvPr id="3" name="TextBox 2"/>
            <p:cNvSpPr txBox="1"/>
            <p:nvPr/>
          </p:nvSpPr>
          <p:spPr>
            <a:xfrm>
              <a:off x="7837826" y="483017"/>
              <a:ext cx="8646824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tx2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VOCÊ PODERÁ</a:t>
              </a:r>
              <a:endParaRPr lang="id-ID" sz="60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4" name="Subtitle 2"/>
            <p:cNvSpPr txBox="1">
              <a:spLocks/>
            </p:cNvSpPr>
            <p:nvPr/>
          </p:nvSpPr>
          <p:spPr>
            <a:xfrm>
              <a:off x="10265895" y="1626017"/>
              <a:ext cx="3849649" cy="702182"/>
            </a:xfrm>
            <a:prstGeom prst="rect">
              <a:avLst/>
            </a:prstGeom>
          </p:spPr>
          <p:txBody>
            <a:bodyPr vert="horz" wrap="none" lIns="217490" tIns="108745" rIns="217490" bIns="108745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  <a:cs typeface="Lato Light"/>
                </a:rPr>
                <a:t>Por meio de seu celular</a:t>
              </a:r>
            </a:p>
          </p:txBody>
        </p:sp>
      </p:grpSp>
      <p:sp>
        <p:nvSpPr>
          <p:cNvPr id="13" name="Rectangle 11"/>
          <p:cNvSpPr/>
          <p:nvPr/>
        </p:nvSpPr>
        <p:spPr>
          <a:xfrm flipV="1">
            <a:off x="10256836" y="1524000"/>
            <a:ext cx="3962401" cy="1204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grpSp>
        <p:nvGrpSpPr>
          <p:cNvPr id="12" name="กลุ่ม 11"/>
          <p:cNvGrpSpPr/>
          <p:nvPr/>
        </p:nvGrpSpPr>
        <p:grpSpPr>
          <a:xfrm>
            <a:off x="5684837" y="2590800"/>
            <a:ext cx="5453247" cy="9630304"/>
            <a:chOff x="15347951" y="9182100"/>
            <a:chExt cx="1763713" cy="3114675"/>
          </a:xfrm>
        </p:grpSpPr>
        <p:sp>
          <p:nvSpPr>
            <p:cNvPr id="14" name="Freeform 49"/>
            <p:cNvSpPr>
              <a:spLocks/>
            </p:cNvSpPr>
            <p:nvPr/>
          </p:nvSpPr>
          <p:spPr bwMode="auto">
            <a:xfrm>
              <a:off x="15347951" y="9182100"/>
              <a:ext cx="1763713" cy="3114675"/>
            </a:xfrm>
            <a:custGeom>
              <a:avLst/>
              <a:gdLst>
                <a:gd name="T0" fmla="*/ 167 w 185"/>
                <a:gd name="T1" fmla="*/ 327 h 327"/>
                <a:gd name="T2" fmla="*/ 19 w 185"/>
                <a:gd name="T3" fmla="*/ 327 h 327"/>
                <a:gd name="T4" fmla="*/ 0 w 185"/>
                <a:gd name="T5" fmla="*/ 309 h 327"/>
                <a:gd name="T6" fmla="*/ 0 w 185"/>
                <a:gd name="T7" fmla="*/ 19 h 327"/>
                <a:gd name="T8" fmla="*/ 19 w 185"/>
                <a:gd name="T9" fmla="*/ 0 h 327"/>
                <a:gd name="T10" fmla="*/ 167 w 185"/>
                <a:gd name="T11" fmla="*/ 0 h 327"/>
                <a:gd name="T12" fmla="*/ 185 w 185"/>
                <a:gd name="T13" fmla="*/ 19 h 327"/>
                <a:gd name="T14" fmla="*/ 185 w 185"/>
                <a:gd name="T15" fmla="*/ 309 h 327"/>
                <a:gd name="T16" fmla="*/ 167 w 185"/>
                <a:gd name="T17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327">
                  <a:moveTo>
                    <a:pt x="167" y="327"/>
                  </a:moveTo>
                  <a:cubicBezTo>
                    <a:pt x="19" y="327"/>
                    <a:pt x="19" y="327"/>
                    <a:pt x="19" y="327"/>
                  </a:cubicBezTo>
                  <a:cubicBezTo>
                    <a:pt x="9" y="327"/>
                    <a:pt x="0" y="319"/>
                    <a:pt x="0" y="30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7" y="0"/>
                    <a:pt x="185" y="8"/>
                    <a:pt x="185" y="19"/>
                  </a:cubicBezTo>
                  <a:cubicBezTo>
                    <a:pt x="185" y="309"/>
                    <a:pt x="185" y="309"/>
                    <a:pt x="185" y="309"/>
                  </a:cubicBezTo>
                  <a:cubicBezTo>
                    <a:pt x="185" y="319"/>
                    <a:pt x="177" y="327"/>
                    <a:pt x="167" y="327"/>
                  </a:cubicBez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5" name="Freeform 50"/>
            <p:cNvSpPr>
              <a:spLocks/>
            </p:cNvSpPr>
            <p:nvPr/>
          </p:nvSpPr>
          <p:spPr bwMode="auto">
            <a:xfrm>
              <a:off x="15347951" y="9182100"/>
              <a:ext cx="1763713" cy="200025"/>
            </a:xfrm>
            <a:custGeom>
              <a:avLst/>
              <a:gdLst>
                <a:gd name="T0" fmla="*/ 167 w 185"/>
                <a:gd name="T1" fmla="*/ 0 h 21"/>
                <a:gd name="T2" fmla="*/ 19 w 185"/>
                <a:gd name="T3" fmla="*/ 0 h 21"/>
                <a:gd name="T4" fmla="*/ 0 w 185"/>
                <a:gd name="T5" fmla="*/ 19 h 21"/>
                <a:gd name="T6" fmla="*/ 0 w 185"/>
                <a:gd name="T7" fmla="*/ 21 h 21"/>
                <a:gd name="T8" fmla="*/ 19 w 185"/>
                <a:gd name="T9" fmla="*/ 3 h 21"/>
                <a:gd name="T10" fmla="*/ 167 w 185"/>
                <a:gd name="T11" fmla="*/ 3 h 21"/>
                <a:gd name="T12" fmla="*/ 185 w 185"/>
                <a:gd name="T13" fmla="*/ 21 h 21"/>
                <a:gd name="T14" fmla="*/ 185 w 185"/>
                <a:gd name="T15" fmla="*/ 19 h 21"/>
                <a:gd name="T16" fmla="*/ 167 w 185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21">
                  <a:moveTo>
                    <a:pt x="16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1"/>
                    <a:pt x="9" y="3"/>
                    <a:pt x="19" y="3"/>
                  </a:cubicBezTo>
                  <a:cubicBezTo>
                    <a:pt x="167" y="3"/>
                    <a:pt x="167" y="3"/>
                    <a:pt x="167" y="3"/>
                  </a:cubicBezTo>
                  <a:cubicBezTo>
                    <a:pt x="177" y="3"/>
                    <a:pt x="185" y="11"/>
                    <a:pt x="185" y="21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85" y="8"/>
                    <a:pt x="177" y="0"/>
                    <a:pt x="167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6" name="Freeform 51"/>
            <p:cNvSpPr>
              <a:spLocks/>
            </p:cNvSpPr>
            <p:nvPr/>
          </p:nvSpPr>
          <p:spPr bwMode="auto">
            <a:xfrm>
              <a:off x="16033751" y="9344025"/>
              <a:ext cx="381000" cy="28575"/>
            </a:xfrm>
            <a:custGeom>
              <a:avLst/>
              <a:gdLst>
                <a:gd name="T0" fmla="*/ 39 w 40"/>
                <a:gd name="T1" fmla="*/ 3 h 3"/>
                <a:gd name="T2" fmla="*/ 2 w 40"/>
                <a:gd name="T3" fmla="*/ 3 h 3"/>
                <a:gd name="T4" fmla="*/ 0 w 40"/>
                <a:gd name="T5" fmla="*/ 2 h 3"/>
                <a:gd name="T6" fmla="*/ 2 w 40"/>
                <a:gd name="T7" fmla="*/ 0 h 3"/>
                <a:gd name="T8" fmla="*/ 39 w 40"/>
                <a:gd name="T9" fmla="*/ 0 h 3"/>
                <a:gd name="T10" fmla="*/ 40 w 40"/>
                <a:gd name="T11" fmla="*/ 2 h 3"/>
                <a:gd name="T12" fmla="*/ 39 w 4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3">
                  <a:moveTo>
                    <a:pt x="39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40" y="1"/>
                    <a:pt x="40" y="2"/>
                  </a:cubicBezTo>
                  <a:cubicBezTo>
                    <a:pt x="40" y="2"/>
                    <a:pt x="39" y="3"/>
                    <a:pt x="39" y="3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" name="Oval 52"/>
            <p:cNvSpPr>
              <a:spLocks noChangeArrowheads="1"/>
            </p:cNvSpPr>
            <p:nvPr/>
          </p:nvSpPr>
          <p:spPr bwMode="auto">
            <a:xfrm>
              <a:off x="16157576" y="12049125"/>
              <a:ext cx="190500" cy="180975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" name="Freeform 53"/>
            <p:cNvSpPr>
              <a:spLocks noEditPoints="1"/>
            </p:cNvSpPr>
            <p:nvPr/>
          </p:nvSpPr>
          <p:spPr bwMode="auto">
            <a:xfrm>
              <a:off x="16157576" y="12039600"/>
              <a:ext cx="190500" cy="200025"/>
            </a:xfrm>
            <a:custGeom>
              <a:avLst/>
              <a:gdLst>
                <a:gd name="T0" fmla="*/ 10 w 20"/>
                <a:gd name="T1" fmla="*/ 21 h 21"/>
                <a:gd name="T2" fmla="*/ 0 w 20"/>
                <a:gd name="T3" fmla="*/ 11 h 21"/>
                <a:gd name="T4" fmla="*/ 10 w 20"/>
                <a:gd name="T5" fmla="*/ 0 h 21"/>
                <a:gd name="T6" fmla="*/ 20 w 20"/>
                <a:gd name="T7" fmla="*/ 11 h 21"/>
                <a:gd name="T8" fmla="*/ 10 w 20"/>
                <a:gd name="T9" fmla="*/ 21 h 21"/>
                <a:gd name="T10" fmla="*/ 10 w 20"/>
                <a:gd name="T11" fmla="*/ 1 h 21"/>
                <a:gd name="T12" fmla="*/ 1 w 20"/>
                <a:gd name="T13" fmla="*/ 11 h 21"/>
                <a:gd name="T14" fmla="*/ 10 w 20"/>
                <a:gd name="T15" fmla="*/ 20 h 21"/>
                <a:gd name="T16" fmla="*/ 19 w 20"/>
                <a:gd name="T17" fmla="*/ 11 h 21"/>
                <a:gd name="T18" fmla="*/ 10 w 20"/>
                <a:gd name="T1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10" y="21"/>
                  </a:moveTo>
                  <a:cubicBezTo>
                    <a:pt x="4" y="21"/>
                    <a:pt x="0" y="16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6" y="0"/>
                    <a:pt x="20" y="5"/>
                    <a:pt x="20" y="11"/>
                  </a:cubicBezTo>
                  <a:cubicBezTo>
                    <a:pt x="20" y="16"/>
                    <a:pt x="16" y="21"/>
                    <a:pt x="10" y="21"/>
                  </a:cubicBezTo>
                  <a:close/>
                  <a:moveTo>
                    <a:pt x="10" y="1"/>
                  </a:moveTo>
                  <a:cubicBezTo>
                    <a:pt x="5" y="1"/>
                    <a:pt x="1" y="6"/>
                    <a:pt x="1" y="11"/>
                  </a:cubicBezTo>
                  <a:cubicBezTo>
                    <a:pt x="1" y="16"/>
                    <a:pt x="5" y="20"/>
                    <a:pt x="10" y="20"/>
                  </a:cubicBezTo>
                  <a:cubicBezTo>
                    <a:pt x="15" y="20"/>
                    <a:pt x="19" y="16"/>
                    <a:pt x="19" y="11"/>
                  </a:cubicBezTo>
                  <a:cubicBezTo>
                    <a:pt x="19" y="6"/>
                    <a:pt x="15" y="1"/>
                    <a:pt x="10" y="1"/>
                  </a:cubicBez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41" name="กลุ่ม 40"/>
          <p:cNvGrpSpPr/>
          <p:nvPr/>
        </p:nvGrpSpPr>
        <p:grpSpPr>
          <a:xfrm>
            <a:off x="11563939" y="3474206"/>
            <a:ext cx="8217899" cy="8423960"/>
            <a:chOff x="11563939" y="3474206"/>
            <a:chExt cx="8217899" cy="8423960"/>
          </a:xfrm>
        </p:grpSpPr>
        <p:sp>
          <p:nvSpPr>
            <p:cNvPr id="22" name="TextBox 21"/>
            <p:cNvSpPr txBox="1"/>
            <p:nvPr/>
          </p:nvSpPr>
          <p:spPr>
            <a:xfrm>
              <a:off x="11563939" y="3680532"/>
              <a:ext cx="1294733" cy="82176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8800" dirty="0">
                  <a:solidFill>
                    <a:schemeClr val="accent5"/>
                  </a:solidFill>
                  <a:latin typeface="Lato Black" pitchFamily="34" charset="0"/>
                  <a:ea typeface="Lato Black" pitchFamily="34" charset="0"/>
                  <a:cs typeface="Lato Black" pitchFamily="34" charset="0"/>
                </a:rPr>
                <a:t>KARPOS</a:t>
              </a:r>
            </a:p>
          </p:txBody>
        </p:sp>
        <p:grpSp>
          <p:nvGrpSpPr>
            <p:cNvPr id="23" name="กลุ่ม 22"/>
            <p:cNvGrpSpPr/>
            <p:nvPr/>
          </p:nvGrpSpPr>
          <p:grpSpPr>
            <a:xfrm>
              <a:off x="13381038" y="3474206"/>
              <a:ext cx="6400800" cy="3048133"/>
              <a:chOff x="1353314" y="3088859"/>
              <a:chExt cx="6400800" cy="3048133"/>
            </a:xfrm>
          </p:grpSpPr>
          <p:sp>
            <p:nvSpPr>
              <p:cNvPr id="24" name="Title 20"/>
              <p:cNvSpPr txBox="1">
                <a:spLocks/>
              </p:cNvSpPr>
              <p:nvPr/>
            </p:nvSpPr>
            <p:spPr bwMode="auto">
              <a:xfrm>
                <a:off x="1353314" y="4009025"/>
                <a:ext cx="6400800" cy="2127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algn="thaiDist">
                  <a:lnSpc>
                    <a:spcPct val="130000"/>
                  </a:lnSpc>
                </a:pPr>
                <a:r>
                  <a:rPr lang="pt-BR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" pitchFamily="34" charset="0"/>
                    <a:ea typeface="Lato" pitchFamily="34" charset="0"/>
                    <a:cs typeface="Lato" pitchFamily="34" charset="0"/>
                  </a:rPr>
                  <a:t>Com o seu smartphone você conseguirá acessar as mesmas funções que um usuário de computador consegue. Tudo isso pensando na praticidade para o seu crescimento espiritual.</a:t>
                </a: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417637" y="3088859"/>
                <a:ext cx="50220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600" b="1" dirty="0">
                    <a:solidFill>
                      <a:schemeClr val="accent5"/>
                    </a:solidFill>
                    <a:latin typeface="Lato Black" charset="0"/>
                    <a:ea typeface="Lato Black" charset="0"/>
                    <a:cs typeface="Lato Black" charset="0"/>
                  </a:rPr>
                  <a:t>Acesso completo</a:t>
                </a:r>
              </a:p>
            </p:txBody>
          </p:sp>
        </p:grpSp>
        <p:grpSp>
          <p:nvGrpSpPr>
            <p:cNvPr id="26" name="กลุ่ม 25"/>
            <p:cNvGrpSpPr/>
            <p:nvPr/>
          </p:nvGrpSpPr>
          <p:grpSpPr>
            <a:xfrm>
              <a:off x="13746593" y="7128642"/>
              <a:ext cx="4648199" cy="1329558"/>
              <a:chOff x="1057779" y="20942"/>
              <a:chExt cx="5552824" cy="1588314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2164447" y="20942"/>
                <a:ext cx="4446156" cy="1588314"/>
              </a:xfrm>
              <a:prstGeom prst="rect">
                <a:avLst/>
              </a:prstGeom>
              <a:noFill/>
            </p:spPr>
            <p:txBody>
              <a:bodyPr wrap="square" lIns="219419" tIns="109710" rIns="219419" bIns="109710" rtlCol="0">
                <a:spAutoFit/>
              </a:bodyPr>
              <a:lstStyle/>
              <a:p>
                <a:r>
                  <a:rPr lang="pt-BR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" pitchFamily="34" charset="0"/>
                    <a:ea typeface="Lato" pitchFamily="34" charset="0"/>
                    <a:cs typeface="Lato" pitchFamily="34" charset="0"/>
                  </a:rPr>
                  <a:t>Acompanhar os devocionais diariamente e as leituras bíblicas.</a:t>
                </a:r>
              </a:p>
            </p:txBody>
          </p:sp>
          <p:grpSp>
            <p:nvGrpSpPr>
              <p:cNvPr id="28" name="กลุ่ม 27"/>
              <p:cNvGrpSpPr/>
              <p:nvPr/>
            </p:nvGrpSpPr>
            <p:grpSpPr>
              <a:xfrm>
                <a:off x="1057779" y="368058"/>
                <a:ext cx="927304" cy="927304"/>
                <a:chOff x="1055139" y="-1026071"/>
                <a:chExt cx="1371600" cy="1371600"/>
              </a:xfrm>
            </p:grpSpPr>
            <p:sp>
              <p:nvSpPr>
                <p:cNvPr id="29" name="วงรี 28"/>
                <p:cNvSpPr/>
                <p:nvPr/>
              </p:nvSpPr>
              <p:spPr>
                <a:xfrm>
                  <a:off x="1055139" y="-1026071"/>
                  <a:ext cx="1371600" cy="13716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30" name="Freeform 33"/>
                <p:cNvSpPr>
                  <a:spLocks noChangeArrowheads="1"/>
                </p:cNvSpPr>
                <p:nvPr/>
              </p:nvSpPr>
              <p:spPr bwMode="auto">
                <a:xfrm>
                  <a:off x="1334538" y="-782251"/>
                  <a:ext cx="779815" cy="820429"/>
                </a:xfrm>
                <a:custGeom>
                  <a:avLst/>
                  <a:gdLst>
                    <a:gd name="T0" fmla="*/ 124 w 338"/>
                    <a:gd name="T1" fmla="*/ 355 h 356"/>
                    <a:gd name="T2" fmla="*/ 124 w 338"/>
                    <a:gd name="T3" fmla="*/ 355 h 356"/>
                    <a:gd name="T4" fmla="*/ 98 w 338"/>
                    <a:gd name="T5" fmla="*/ 337 h 356"/>
                    <a:gd name="T6" fmla="*/ 9 w 338"/>
                    <a:gd name="T7" fmla="*/ 222 h 356"/>
                    <a:gd name="T8" fmla="*/ 18 w 338"/>
                    <a:gd name="T9" fmla="*/ 178 h 356"/>
                    <a:gd name="T10" fmla="*/ 62 w 338"/>
                    <a:gd name="T11" fmla="*/ 178 h 356"/>
                    <a:gd name="T12" fmla="*/ 124 w 338"/>
                    <a:gd name="T13" fmla="*/ 258 h 356"/>
                    <a:gd name="T14" fmla="*/ 266 w 338"/>
                    <a:gd name="T15" fmla="*/ 27 h 356"/>
                    <a:gd name="T16" fmla="*/ 319 w 338"/>
                    <a:gd name="T17" fmla="*/ 9 h 356"/>
                    <a:gd name="T18" fmla="*/ 328 w 338"/>
                    <a:gd name="T19" fmla="*/ 62 h 356"/>
                    <a:gd name="T20" fmla="*/ 160 w 338"/>
                    <a:gd name="T21" fmla="*/ 337 h 356"/>
                    <a:gd name="T22" fmla="*/ 124 w 338"/>
                    <a:gd name="T23" fmla="*/ 355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38" h="356">
                      <a:moveTo>
                        <a:pt x="124" y="355"/>
                      </a:moveTo>
                      <a:lnTo>
                        <a:pt x="124" y="355"/>
                      </a:lnTo>
                      <a:cubicBezTo>
                        <a:pt x="115" y="355"/>
                        <a:pt x="107" y="346"/>
                        <a:pt x="98" y="337"/>
                      </a:cubicBezTo>
                      <a:cubicBezTo>
                        <a:pt x="9" y="222"/>
                        <a:pt x="9" y="222"/>
                        <a:pt x="9" y="222"/>
                      </a:cubicBezTo>
                      <a:cubicBezTo>
                        <a:pt x="0" y="204"/>
                        <a:pt x="0" y="187"/>
                        <a:pt x="18" y="178"/>
                      </a:cubicBezTo>
                      <a:cubicBezTo>
                        <a:pt x="36" y="160"/>
                        <a:pt x="53" y="168"/>
                        <a:pt x="62" y="178"/>
                      </a:cubicBezTo>
                      <a:cubicBezTo>
                        <a:pt x="124" y="258"/>
                        <a:pt x="124" y="258"/>
                        <a:pt x="124" y="258"/>
                      </a:cubicBezTo>
                      <a:cubicBezTo>
                        <a:pt x="266" y="27"/>
                        <a:pt x="266" y="27"/>
                        <a:pt x="266" y="27"/>
                      </a:cubicBezTo>
                      <a:cubicBezTo>
                        <a:pt x="284" y="9"/>
                        <a:pt x="301" y="0"/>
                        <a:pt x="319" y="9"/>
                      </a:cubicBezTo>
                      <a:cubicBezTo>
                        <a:pt x="337" y="18"/>
                        <a:pt x="337" y="45"/>
                        <a:pt x="328" y="62"/>
                      </a:cubicBezTo>
                      <a:cubicBezTo>
                        <a:pt x="160" y="337"/>
                        <a:pt x="160" y="337"/>
                        <a:pt x="160" y="337"/>
                      </a:cubicBezTo>
                      <a:cubicBezTo>
                        <a:pt x="151" y="346"/>
                        <a:pt x="142" y="355"/>
                        <a:pt x="124" y="355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lIns="34290" tIns="17145" rIns="34290" bIns="1714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31" name="กลุ่ม 30"/>
            <p:cNvGrpSpPr/>
            <p:nvPr/>
          </p:nvGrpSpPr>
          <p:grpSpPr>
            <a:xfrm>
              <a:off x="13762038" y="10481442"/>
              <a:ext cx="4648199" cy="1329558"/>
              <a:chOff x="1057779" y="20942"/>
              <a:chExt cx="5552824" cy="1588314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2164447" y="20942"/>
                <a:ext cx="4446156" cy="1588314"/>
              </a:xfrm>
              <a:prstGeom prst="rect">
                <a:avLst/>
              </a:prstGeom>
              <a:noFill/>
            </p:spPr>
            <p:txBody>
              <a:bodyPr wrap="square" lIns="219419" tIns="109710" rIns="219419" bIns="109710" rtlCol="0">
                <a:spAutoFit/>
              </a:bodyPr>
              <a:lstStyle/>
              <a:p>
                <a:r>
                  <a:rPr lang="pt-BR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" pitchFamily="34" charset="0"/>
                    <a:ea typeface="Lato" pitchFamily="34" charset="0"/>
                    <a:cs typeface="Lato" pitchFamily="34" charset="0"/>
                  </a:rPr>
                  <a:t>Interagir com outros usuários e autores dos devocionais.</a:t>
                </a:r>
              </a:p>
            </p:txBody>
          </p:sp>
          <p:grpSp>
            <p:nvGrpSpPr>
              <p:cNvPr id="33" name="กลุ่ม 32"/>
              <p:cNvGrpSpPr/>
              <p:nvPr/>
            </p:nvGrpSpPr>
            <p:grpSpPr>
              <a:xfrm>
                <a:off x="1057779" y="368058"/>
                <a:ext cx="927304" cy="927304"/>
                <a:chOff x="1055139" y="-1026071"/>
                <a:chExt cx="1371600" cy="1371600"/>
              </a:xfrm>
            </p:grpSpPr>
            <p:sp>
              <p:nvSpPr>
                <p:cNvPr id="34" name="วงรี 33"/>
                <p:cNvSpPr/>
                <p:nvPr/>
              </p:nvSpPr>
              <p:spPr>
                <a:xfrm>
                  <a:off x="1055139" y="-1026071"/>
                  <a:ext cx="1371600" cy="13716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35" name="Freeform 33"/>
                <p:cNvSpPr>
                  <a:spLocks noChangeArrowheads="1"/>
                </p:cNvSpPr>
                <p:nvPr/>
              </p:nvSpPr>
              <p:spPr bwMode="auto">
                <a:xfrm>
                  <a:off x="1334538" y="-782251"/>
                  <a:ext cx="779815" cy="820429"/>
                </a:xfrm>
                <a:custGeom>
                  <a:avLst/>
                  <a:gdLst>
                    <a:gd name="T0" fmla="*/ 124 w 338"/>
                    <a:gd name="T1" fmla="*/ 355 h 356"/>
                    <a:gd name="T2" fmla="*/ 124 w 338"/>
                    <a:gd name="T3" fmla="*/ 355 h 356"/>
                    <a:gd name="T4" fmla="*/ 98 w 338"/>
                    <a:gd name="T5" fmla="*/ 337 h 356"/>
                    <a:gd name="T6" fmla="*/ 9 w 338"/>
                    <a:gd name="T7" fmla="*/ 222 h 356"/>
                    <a:gd name="T8" fmla="*/ 18 w 338"/>
                    <a:gd name="T9" fmla="*/ 178 h 356"/>
                    <a:gd name="T10" fmla="*/ 62 w 338"/>
                    <a:gd name="T11" fmla="*/ 178 h 356"/>
                    <a:gd name="T12" fmla="*/ 124 w 338"/>
                    <a:gd name="T13" fmla="*/ 258 h 356"/>
                    <a:gd name="T14" fmla="*/ 266 w 338"/>
                    <a:gd name="T15" fmla="*/ 27 h 356"/>
                    <a:gd name="T16" fmla="*/ 319 w 338"/>
                    <a:gd name="T17" fmla="*/ 9 h 356"/>
                    <a:gd name="T18" fmla="*/ 328 w 338"/>
                    <a:gd name="T19" fmla="*/ 62 h 356"/>
                    <a:gd name="T20" fmla="*/ 160 w 338"/>
                    <a:gd name="T21" fmla="*/ 337 h 356"/>
                    <a:gd name="T22" fmla="*/ 124 w 338"/>
                    <a:gd name="T23" fmla="*/ 355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38" h="356">
                      <a:moveTo>
                        <a:pt x="124" y="355"/>
                      </a:moveTo>
                      <a:lnTo>
                        <a:pt x="124" y="355"/>
                      </a:lnTo>
                      <a:cubicBezTo>
                        <a:pt x="115" y="355"/>
                        <a:pt x="107" y="346"/>
                        <a:pt x="98" y="337"/>
                      </a:cubicBezTo>
                      <a:cubicBezTo>
                        <a:pt x="9" y="222"/>
                        <a:pt x="9" y="222"/>
                        <a:pt x="9" y="222"/>
                      </a:cubicBezTo>
                      <a:cubicBezTo>
                        <a:pt x="0" y="204"/>
                        <a:pt x="0" y="187"/>
                        <a:pt x="18" y="178"/>
                      </a:cubicBezTo>
                      <a:cubicBezTo>
                        <a:pt x="36" y="160"/>
                        <a:pt x="53" y="168"/>
                        <a:pt x="62" y="178"/>
                      </a:cubicBezTo>
                      <a:cubicBezTo>
                        <a:pt x="124" y="258"/>
                        <a:pt x="124" y="258"/>
                        <a:pt x="124" y="258"/>
                      </a:cubicBezTo>
                      <a:cubicBezTo>
                        <a:pt x="266" y="27"/>
                        <a:pt x="266" y="27"/>
                        <a:pt x="266" y="27"/>
                      </a:cubicBezTo>
                      <a:cubicBezTo>
                        <a:pt x="284" y="9"/>
                        <a:pt x="301" y="0"/>
                        <a:pt x="319" y="9"/>
                      </a:cubicBezTo>
                      <a:cubicBezTo>
                        <a:pt x="337" y="18"/>
                        <a:pt x="337" y="45"/>
                        <a:pt x="328" y="62"/>
                      </a:cubicBezTo>
                      <a:cubicBezTo>
                        <a:pt x="160" y="337"/>
                        <a:pt x="160" y="337"/>
                        <a:pt x="160" y="337"/>
                      </a:cubicBezTo>
                      <a:cubicBezTo>
                        <a:pt x="151" y="346"/>
                        <a:pt x="142" y="355"/>
                        <a:pt x="124" y="355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lIns="34290" tIns="17145" rIns="34290" bIns="1714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36" name="กลุ่ม 35"/>
            <p:cNvGrpSpPr/>
            <p:nvPr/>
          </p:nvGrpSpPr>
          <p:grpSpPr>
            <a:xfrm>
              <a:off x="13762038" y="8805042"/>
              <a:ext cx="4648199" cy="1698890"/>
              <a:chOff x="1057779" y="20942"/>
              <a:chExt cx="5552824" cy="2029525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2164447" y="20942"/>
                <a:ext cx="4446156" cy="2029525"/>
              </a:xfrm>
              <a:prstGeom prst="rect">
                <a:avLst/>
              </a:prstGeom>
              <a:noFill/>
            </p:spPr>
            <p:txBody>
              <a:bodyPr wrap="square" lIns="219419" tIns="109710" rIns="219419" bIns="109710" rtlCol="0">
                <a:spAutoFit/>
              </a:bodyPr>
              <a:lstStyle/>
              <a:p>
                <a:r>
                  <a:rPr lang="pt-BR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" pitchFamily="34" charset="0"/>
                    <a:ea typeface="Lato" pitchFamily="34" charset="0"/>
                    <a:cs typeface="Lato" pitchFamily="34" charset="0"/>
                  </a:rPr>
                  <a:t>Ouvir aos </a:t>
                </a:r>
                <a:r>
                  <a:rPr lang="pt-BR" sz="2400" b="1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" pitchFamily="34" charset="0"/>
                    <a:ea typeface="Lato" pitchFamily="34" charset="0"/>
                    <a:cs typeface="Lato" pitchFamily="34" charset="0"/>
                  </a:rPr>
                  <a:t>podcasts</a:t>
                </a:r>
                <a:r>
                  <a:rPr lang="pt-BR" sz="24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" pitchFamily="34" charset="0"/>
                    <a:ea typeface="Lato" pitchFamily="34" charset="0"/>
                    <a:cs typeface="Lato" pitchFamily="34" charset="0"/>
                  </a:rPr>
                  <a:t> </a:t>
                </a:r>
                <a:r>
                  <a:rPr lang="pt-BR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" pitchFamily="34" charset="0"/>
                    <a:ea typeface="Lato" pitchFamily="34" charset="0"/>
                    <a:cs typeface="Lato" pitchFamily="34" charset="0"/>
                  </a:rPr>
                  <a:t>referentes aos devocionais e até baixar o MP3.</a:t>
                </a:r>
                <a:endParaRPr lang="pt-BR" sz="24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grpSp>
            <p:nvGrpSpPr>
              <p:cNvPr id="38" name="กลุ่ม 37"/>
              <p:cNvGrpSpPr/>
              <p:nvPr/>
            </p:nvGrpSpPr>
            <p:grpSpPr>
              <a:xfrm>
                <a:off x="1057779" y="368058"/>
                <a:ext cx="927304" cy="927304"/>
                <a:chOff x="1055139" y="-1026071"/>
                <a:chExt cx="1371600" cy="1371600"/>
              </a:xfrm>
            </p:grpSpPr>
            <p:sp>
              <p:nvSpPr>
                <p:cNvPr id="39" name="วงรี 38"/>
                <p:cNvSpPr/>
                <p:nvPr/>
              </p:nvSpPr>
              <p:spPr>
                <a:xfrm>
                  <a:off x="1055139" y="-1026071"/>
                  <a:ext cx="1371600" cy="13716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40" name="Freeform 33"/>
                <p:cNvSpPr>
                  <a:spLocks noChangeArrowheads="1"/>
                </p:cNvSpPr>
                <p:nvPr/>
              </p:nvSpPr>
              <p:spPr bwMode="auto">
                <a:xfrm>
                  <a:off x="1334538" y="-782251"/>
                  <a:ext cx="779815" cy="820429"/>
                </a:xfrm>
                <a:custGeom>
                  <a:avLst/>
                  <a:gdLst>
                    <a:gd name="T0" fmla="*/ 124 w 338"/>
                    <a:gd name="T1" fmla="*/ 355 h 356"/>
                    <a:gd name="T2" fmla="*/ 124 w 338"/>
                    <a:gd name="T3" fmla="*/ 355 h 356"/>
                    <a:gd name="T4" fmla="*/ 98 w 338"/>
                    <a:gd name="T5" fmla="*/ 337 h 356"/>
                    <a:gd name="T6" fmla="*/ 9 w 338"/>
                    <a:gd name="T7" fmla="*/ 222 h 356"/>
                    <a:gd name="T8" fmla="*/ 18 w 338"/>
                    <a:gd name="T9" fmla="*/ 178 h 356"/>
                    <a:gd name="T10" fmla="*/ 62 w 338"/>
                    <a:gd name="T11" fmla="*/ 178 h 356"/>
                    <a:gd name="T12" fmla="*/ 124 w 338"/>
                    <a:gd name="T13" fmla="*/ 258 h 356"/>
                    <a:gd name="T14" fmla="*/ 266 w 338"/>
                    <a:gd name="T15" fmla="*/ 27 h 356"/>
                    <a:gd name="T16" fmla="*/ 319 w 338"/>
                    <a:gd name="T17" fmla="*/ 9 h 356"/>
                    <a:gd name="T18" fmla="*/ 328 w 338"/>
                    <a:gd name="T19" fmla="*/ 62 h 356"/>
                    <a:gd name="T20" fmla="*/ 160 w 338"/>
                    <a:gd name="T21" fmla="*/ 337 h 356"/>
                    <a:gd name="T22" fmla="*/ 124 w 338"/>
                    <a:gd name="T23" fmla="*/ 355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38" h="356">
                      <a:moveTo>
                        <a:pt x="124" y="355"/>
                      </a:moveTo>
                      <a:lnTo>
                        <a:pt x="124" y="355"/>
                      </a:lnTo>
                      <a:cubicBezTo>
                        <a:pt x="115" y="355"/>
                        <a:pt x="107" y="346"/>
                        <a:pt x="98" y="337"/>
                      </a:cubicBezTo>
                      <a:cubicBezTo>
                        <a:pt x="9" y="222"/>
                        <a:pt x="9" y="222"/>
                        <a:pt x="9" y="222"/>
                      </a:cubicBezTo>
                      <a:cubicBezTo>
                        <a:pt x="0" y="204"/>
                        <a:pt x="0" y="187"/>
                        <a:pt x="18" y="178"/>
                      </a:cubicBezTo>
                      <a:cubicBezTo>
                        <a:pt x="36" y="160"/>
                        <a:pt x="53" y="168"/>
                        <a:pt x="62" y="178"/>
                      </a:cubicBezTo>
                      <a:cubicBezTo>
                        <a:pt x="124" y="258"/>
                        <a:pt x="124" y="258"/>
                        <a:pt x="124" y="258"/>
                      </a:cubicBezTo>
                      <a:cubicBezTo>
                        <a:pt x="266" y="27"/>
                        <a:pt x="266" y="27"/>
                        <a:pt x="266" y="27"/>
                      </a:cubicBezTo>
                      <a:cubicBezTo>
                        <a:pt x="284" y="9"/>
                        <a:pt x="301" y="0"/>
                        <a:pt x="319" y="9"/>
                      </a:cubicBezTo>
                      <a:cubicBezTo>
                        <a:pt x="337" y="18"/>
                        <a:pt x="337" y="45"/>
                        <a:pt x="328" y="62"/>
                      </a:cubicBezTo>
                      <a:cubicBezTo>
                        <a:pt x="160" y="337"/>
                        <a:pt x="160" y="337"/>
                        <a:pt x="160" y="337"/>
                      </a:cubicBezTo>
                      <a:cubicBezTo>
                        <a:pt x="151" y="346"/>
                        <a:pt x="142" y="355"/>
                        <a:pt x="124" y="355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lIns="34290" tIns="17145" rIns="34290" bIns="1714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ea typeface="+mn-ea"/>
                  </a:endParaRPr>
                </a:p>
              </p:txBody>
            </p:sp>
          </p:grpSp>
        </p:grpSp>
      </p:grp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F1326B64-D9E2-A641-AB53-92C6AC0CDAB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" b="54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916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/>
          <p:nvPr/>
        </p:nvGrpSpPr>
        <p:grpSpPr>
          <a:xfrm>
            <a:off x="7858413" y="457200"/>
            <a:ext cx="8646824" cy="1845182"/>
            <a:chOff x="7837826" y="483017"/>
            <a:chExt cx="8646824" cy="1845182"/>
          </a:xfrm>
        </p:grpSpPr>
        <p:sp>
          <p:nvSpPr>
            <p:cNvPr id="3" name="TextBox 2"/>
            <p:cNvSpPr txBox="1"/>
            <p:nvPr/>
          </p:nvSpPr>
          <p:spPr>
            <a:xfrm>
              <a:off x="7837826" y="483017"/>
              <a:ext cx="8646824" cy="101564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tx2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PODCAST</a:t>
              </a:r>
              <a:endParaRPr lang="id-ID" sz="60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4" name="Subtitle 2"/>
            <p:cNvSpPr txBox="1">
              <a:spLocks/>
            </p:cNvSpPr>
            <p:nvPr/>
          </p:nvSpPr>
          <p:spPr>
            <a:xfrm>
              <a:off x="10370633" y="1626017"/>
              <a:ext cx="3640169" cy="702182"/>
            </a:xfrm>
            <a:prstGeom prst="rect">
              <a:avLst/>
            </a:prstGeom>
          </p:spPr>
          <p:txBody>
            <a:bodyPr vert="horz" wrap="none" lIns="217490" tIns="108745" rIns="217490" bIns="108745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Light"/>
                  <a:cs typeface="Lato Light"/>
                </a:rPr>
                <a:t>Devocionais em áudio</a:t>
              </a:r>
            </a:p>
          </p:txBody>
        </p:sp>
      </p:grpSp>
      <p:sp>
        <p:nvSpPr>
          <p:cNvPr id="13" name="Rectangle 11"/>
          <p:cNvSpPr/>
          <p:nvPr/>
        </p:nvSpPr>
        <p:spPr>
          <a:xfrm flipV="1">
            <a:off x="10256836" y="1524000"/>
            <a:ext cx="3962401" cy="1204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grpSp>
        <p:nvGrpSpPr>
          <p:cNvPr id="6" name="กลุ่ม 5"/>
          <p:cNvGrpSpPr/>
          <p:nvPr/>
        </p:nvGrpSpPr>
        <p:grpSpPr>
          <a:xfrm>
            <a:off x="2103437" y="3048000"/>
            <a:ext cx="11810305" cy="8052103"/>
            <a:chOff x="15414626" y="4210050"/>
            <a:chExt cx="2887663" cy="2438400"/>
          </a:xfrm>
        </p:grpSpPr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15414626" y="4210050"/>
              <a:ext cx="2887663" cy="266700"/>
            </a:xfrm>
            <a:prstGeom prst="rect">
              <a:avLst/>
            </a:prstGeom>
            <a:solidFill>
              <a:srgbClr val="D1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15414626" y="4467225"/>
              <a:ext cx="2887663" cy="2181225"/>
            </a:xfrm>
            <a:prstGeom prst="rect">
              <a:avLst/>
            </a:pr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" name="Oval 18"/>
            <p:cNvSpPr>
              <a:spLocks noChangeArrowheads="1"/>
            </p:cNvSpPr>
            <p:nvPr/>
          </p:nvSpPr>
          <p:spPr bwMode="auto">
            <a:xfrm>
              <a:off x="15547976" y="4295775"/>
              <a:ext cx="95250" cy="95250"/>
            </a:xfrm>
            <a:prstGeom prst="ellipse">
              <a:avLst/>
            </a:prstGeom>
            <a:solidFill>
              <a:srgbClr val="E42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" name="Oval 19"/>
            <p:cNvSpPr>
              <a:spLocks noChangeArrowheads="1"/>
            </p:cNvSpPr>
            <p:nvPr/>
          </p:nvSpPr>
          <p:spPr bwMode="auto">
            <a:xfrm>
              <a:off x="15700376" y="4295775"/>
              <a:ext cx="95250" cy="95250"/>
            </a:xfrm>
            <a:prstGeom prst="ellipse">
              <a:avLst/>
            </a:prstGeom>
            <a:solidFill>
              <a:srgbClr val="FF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1" name="Oval 20"/>
            <p:cNvSpPr>
              <a:spLocks noChangeArrowheads="1"/>
            </p:cNvSpPr>
            <p:nvPr/>
          </p:nvSpPr>
          <p:spPr bwMode="auto">
            <a:xfrm>
              <a:off x="15852776" y="4295775"/>
              <a:ext cx="95250" cy="95250"/>
            </a:xfrm>
            <a:prstGeom prst="ellipse">
              <a:avLst/>
            </a:prstGeom>
            <a:solidFill>
              <a:srgbClr val="48AB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16024226" y="4295775"/>
              <a:ext cx="1506538" cy="76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" name="Rectangle 22"/>
            <p:cNvSpPr>
              <a:spLocks noChangeArrowheads="1"/>
            </p:cNvSpPr>
            <p:nvPr/>
          </p:nvSpPr>
          <p:spPr bwMode="auto">
            <a:xfrm>
              <a:off x="17606963" y="4295775"/>
              <a:ext cx="628650" cy="76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33" name="กลุ่ม 32"/>
          <p:cNvGrpSpPr/>
          <p:nvPr/>
        </p:nvGrpSpPr>
        <p:grpSpPr>
          <a:xfrm>
            <a:off x="15048966" y="3124200"/>
            <a:ext cx="6485471" cy="2352639"/>
            <a:chOff x="13410318" y="3124200"/>
            <a:chExt cx="6485471" cy="2352639"/>
          </a:xfrm>
        </p:grpSpPr>
        <p:sp>
          <p:nvSpPr>
            <p:cNvPr id="22" name="TextBox 21"/>
            <p:cNvSpPr txBox="1"/>
            <p:nvPr/>
          </p:nvSpPr>
          <p:spPr>
            <a:xfrm>
              <a:off x="13443218" y="3777949"/>
              <a:ext cx="6452571" cy="1698890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Cada áudio do </a:t>
              </a:r>
              <a:r>
                <a:rPr lang="pt-BR" sz="2400" b="1" i="1" dirty="0" err="1">
                  <a:solidFill>
                    <a:srgbClr val="00B050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podcast</a:t>
              </a:r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, poderá ser acompanhado pelo texto referente ao devocional. Sendo assim, você poderá ter melhor absorção do conteúdo.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410318" y="3124200"/>
              <a:ext cx="5875871" cy="738627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pt-BR" sz="3600" b="1" dirty="0">
                  <a:solidFill>
                    <a:schemeClr val="accent3"/>
                  </a:solidFill>
                  <a:latin typeface="Lato Black" pitchFamily="34" charset="0"/>
                  <a:ea typeface="Lato Black" pitchFamily="34" charset="0"/>
                  <a:cs typeface="Lato Black" pitchFamily="34" charset="0"/>
                </a:rPr>
                <a:t>Acompanhamento do texto</a:t>
              </a:r>
            </a:p>
          </p:txBody>
        </p:sp>
      </p:grpSp>
      <p:grpSp>
        <p:nvGrpSpPr>
          <p:cNvPr id="34" name="กลุ่ม 33"/>
          <p:cNvGrpSpPr/>
          <p:nvPr/>
        </p:nvGrpSpPr>
        <p:grpSpPr>
          <a:xfrm>
            <a:off x="15048966" y="6029361"/>
            <a:ext cx="6485471" cy="2352639"/>
            <a:chOff x="13438500" y="6029361"/>
            <a:chExt cx="6485471" cy="2352639"/>
          </a:xfrm>
        </p:grpSpPr>
        <p:sp>
          <p:nvSpPr>
            <p:cNvPr id="25" name="TextBox 24"/>
            <p:cNvSpPr txBox="1"/>
            <p:nvPr/>
          </p:nvSpPr>
          <p:spPr>
            <a:xfrm>
              <a:off x="13471400" y="6683110"/>
              <a:ext cx="6452571" cy="1698890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As coisas que nos edificam valem a pena ser compartilhadas com pessoas que nos importamos, por isso, cada devocional poderá ser compartilhado facilmente.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438500" y="6029361"/>
              <a:ext cx="5875871" cy="738627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pt-BR" sz="3600" b="1" dirty="0">
                  <a:solidFill>
                    <a:schemeClr val="accent5"/>
                  </a:solidFill>
                  <a:latin typeface="Lato Black" pitchFamily="34" charset="0"/>
                  <a:ea typeface="Lato Black" pitchFamily="34" charset="0"/>
                  <a:cs typeface="Lato Black" pitchFamily="34" charset="0"/>
                </a:rPr>
                <a:t>Compartilhar nas redes</a:t>
              </a:r>
            </a:p>
          </p:txBody>
        </p:sp>
      </p:grpSp>
      <p:grpSp>
        <p:nvGrpSpPr>
          <p:cNvPr id="35" name="กลุ่ม 34"/>
          <p:cNvGrpSpPr/>
          <p:nvPr/>
        </p:nvGrpSpPr>
        <p:grpSpPr>
          <a:xfrm>
            <a:off x="15125166" y="9144000"/>
            <a:ext cx="6409271" cy="2352639"/>
            <a:chOff x="13514700" y="9305961"/>
            <a:chExt cx="6409271" cy="2352639"/>
          </a:xfrm>
        </p:grpSpPr>
        <p:sp>
          <p:nvSpPr>
            <p:cNvPr id="28" name="TextBox 27"/>
            <p:cNvSpPr txBox="1"/>
            <p:nvPr/>
          </p:nvSpPr>
          <p:spPr>
            <a:xfrm>
              <a:off x="13547600" y="9959710"/>
              <a:ext cx="6376371" cy="1698890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pt-BR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Para facilitar ainda mais, cada devocional terá em sua forma de áudio, a opção de download, para que você consiga baixar gratuitamente e ouvir quando e onde quiser.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514700" y="9305961"/>
              <a:ext cx="5875871" cy="738627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pt-BR" sz="3600" b="1" dirty="0">
                  <a:solidFill>
                    <a:schemeClr val="accent2"/>
                  </a:solidFill>
                  <a:latin typeface="Lato Black" pitchFamily="34" charset="0"/>
                  <a:ea typeface="Lato Black" pitchFamily="34" charset="0"/>
                  <a:cs typeface="Lato Black" pitchFamily="34" charset="0"/>
                </a:rPr>
                <a:t>Baixar para ouvir </a:t>
              </a:r>
              <a:r>
                <a:rPr lang="pt-BR" sz="3600" b="1" dirty="0" err="1">
                  <a:solidFill>
                    <a:schemeClr val="accent2"/>
                  </a:solidFill>
                  <a:latin typeface="Lato Black" pitchFamily="34" charset="0"/>
                  <a:ea typeface="Lato Black" pitchFamily="34" charset="0"/>
                  <a:cs typeface="Lato Black" pitchFamily="34" charset="0"/>
                </a:rPr>
                <a:t>offline</a:t>
              </a:r>
              <a:endParaRPr lang="pt-BR" sz="3600" b="1" dirty="0">
                <a:solidFill>
                  <a:schemeClr val="accent2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endParaRPr>
            </a:p>
          </p:txBody>
        </p:sp>
      </p:grpSp>
      <p:pic>
        <p:nvPicPr>
          <p:cNvPr id="16" name="Espaço Reservado para Imagem 15">
            <a:extLst>
              <a:ext uri="{FF2B5EF4-FFF2-40B4-BE49-F238E27FC236}">
                <a16:creationId xmlns:a16="http://schemas.microsoft.com/office/drawing/2014/main" id="{8E48D6A0-E713-8444-832E-FD9A2C0137EB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t="565" r="8555" b="-565"/>
          <a:stretch/>
        </p:blipFill>
        <p:spPr>
          <a:xfrm>
            <a:off x="2418899" y="4189613"/>
            <a:ext cx="11222143" cy="6693745"/>
          </a:xfrm>
        </p:spPr>
      </p:pic>
    </p:spTree>
    <p:extLst>
      <p:ext uri="{BB962C8B-B14F-4D97-AF65-F5344CB8AC3E}">
        <p14:creationId xmlns:p14="http://schemas.microsoft.com/office/powerpoint/2010/main" val="243874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การออกแบบที่กำหนดเอ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การออกแบบที่กำหนดเอง">
  <a:themeElements>
    <a:clrScheme name="องค์ประกอบ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การออกแบบที่กำหนดเอง">
  <a:themeElements>
    <a:clrScheme name="องค์ประกอบ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30509</TotalTime>
  <Words>1000</Words>
  <Application>Microsoft Macintosh PowerPoint</Application>
  <PresentationFormat>Personalizar</PresentationFormat>
  <Paragraphs>101</Paragraphs>
  <Slides>13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13</vt:i4>
      </vt:variant>
    </vt:vector>
  </HeadingPairs>
  <TitlesOfParts>
    <vt:vector size="22" baseType="lpstr">
      <vt:lpstr>Lato</vt:lpstr>
      <vt:lpstr>Lato Black</vt:lpstr>
      <vt:lpstr>Lato Light</vt:lpstr>
      <vt:lpstr>Arial</vt:lpstr>
      <vt:lpstr>Calibri</vt:lpstr>
      <vt:lpstr>Cordia New</vt:lpstr>
      <vt:lpstr>1_การออกแบบที่กำหนดเอง</vt:lpstr>
      <vt:lpstr>การออกแบบที่กำหนดเอง</vt:lpstr>
      <vt:lpstr>2_การออกแบบที่กำหนดเอง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gingzaru</dc:creator>
  <cp:lastModifiedBy>Usuário do Microsoft Office</cp:lastModifiedBy>
  <cp:revision>2968</cp:revision>
  <cp:lastPrinted>2018-10-10T14:14:05Z</cp:lastPrinted>
  <dcterms:created xsi:type="dcterms:W3CDTF">2017-10-18T13:25:00Z</dcterms:created>
  <dcterms:modified xsi:type="dcterms:W3CDTF">2018-10-11T01:25:52Z</dcterms:modified>
</cp:coreProperties>
</file>